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7.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8.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19.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20.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21.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22.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23.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24.xml" ContentType="application/vnd.openxmlformats-officedocument.presentationml.notesSlide+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130.xml" ContentType="application/vnd.openxmlformats-officedocument.presentationml.slide+xml"/>
  <Override PartName="/ppt/notesSlides/notesSlide7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handoutMasterIdLst>
    <p:handoutMasterId r:id="rId44"/>
  </p:handoutMasterIdLst>
  <p:sldIdLst>
    <p:sldId id="258" r:id="rId2"/>
    <p:sldId id="259" r:id="rId3"/>
    <p:sldId id="263" r:id="rId4"/>
    <p:sldId id="264" r:id="rId5"/>
    <p:sldId id="265" r:id="rId6"/>
    <p:sldId id="266" r:id="rId7"/>
    <p:sldId id="267" r:id="rId8"/>
    <p:sldId id="268" r:id="rId9"/>
    <p:sldId id="269" r:id="rId10"/>
    <p:sldId id="270" r:id="rId11"/>
    <p:sldId id="271" r:id="rId12"/>
    <p:sldId id="287" r:id="rId13"/>
    <p:sldId id="309" r:id="rId14"/>
    <p:sldId id="305" r:id="rId15"/>
    <p:sldId id="307" r:id="rId16"/>
    <p:sldId id="311" r:id="rId17"/>
    <p:sldId id="310" r:id="rId18"/>
    <p:sldId id="313" r:id="rId19"/>
    <p:sldId id="315" r:id="rId20"/>
    <p:sldId id="312" r:id="rId21"/>
    <p:sldId id="308" r:id="rId22"/>
    <p:sldId id="275" r:id="rId23"/>
    <p:sldId id="281" r:id="rId24"/>
    <p:sldId id="282" r:id="rId25"/>
    <p:sldId id="283" r:id="rId26"/>
    <p:sldId id="284" r:id="rId27"/>
    <p:sldId id="285" r:id="rId28"/>
    <p:sldId id="286" r:id="rId29"/>
    <p:sldId id="289" r:id="rId30"/>
    <p:sldId id="314" r:id="rId31"/>
    <p:sldId id="290" r:id="rId32"/>
    <p:sldId id="293" r:id="rId33"/>
    <p:sldId id="296" r:id="rId34"/>
    <p:sldId id="297" r:id="rId35"/>
    <p:sldId id="298" r:id="rId36"/>
    <p:sldId id="299" r:id="rId37"/>
    <p:sldId id="300" r:id="rId38"/>
    <p:sldId id="301" r:id="rId39"/>
    <p:sldId id="294" r:id="rId40"/>
    <p:sldId id="295" r:id="rId41"/>
    <p:sldId id="303" r:id="rId42"/>
  </p:sldIdLst>
  <p:sldSz cx="12192000" cy="6858000"/>
  <p:notesSz cx="6858000" cy="9144000"/>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id="{5418963A-6F42-4364-9AD4-1064C2B7C7C7}">
          <p14:sldIdLst>
            <p14:sldId id="258"/>
            <p14:sldId id="259"/>
          </p14:sldIdLst>
        </p14:section>
        <p14:section name="Content" id="{4ADF8025-0EEE-4A85-89E8-4128733C36B3}">
          <p14:sldIdLst>
            <p14:sldId id="263"/>
          </p14:sldIdLst>
        </p14:section>
        <p14:section name="Who is Ratan Tata" id="{DFBCF99C-57F4-4B18-8753-68E708E61FB0}">
          <p14:sldIdLst>
            <p14:sldId id="264"/>
            <p14:sldId id="265"/>
          </p14:sldIdLst>
        </p14:section>
        <p14:section name="Less is More" id="{B297C3CA-E963-4D79-9A12-E9BC8B039863}">
          <p14:sldIdLst>
            <p14:sldId id="266"/>
            <p14:sldId id="267"/>
          </p14:sldIdLst>
        </p14:section>
        <p14:section name="Ratan Tata’s Impact &amp; Legacy" id="{D4DD461A-E1F3-4A9B-8590-BAFD2A11B379}">
          <p14:sldIdLst>
            <p14:sldId id="268"/>
            <p14:sldId id="269"/>
          </p14:sldIdLst>
        </p14:section>
        <p14:section name="Becoming Chairman of Tata Sons" id="{72840E85-3D5B-49A8-878E-FAC8371759A6}">
          <p14:sldIdLst>
            <p14:sldId id="270"/>
            <p14:sldId id="271"/>
            <p14:sldId id="287"/>
          </p14:sldIdLst>
        </p14:section>
        <p14:section name="Tata Sons Subsidiaries" id="{19374C13-C8DB-49CD-9547-8703E97F60F1}">
          <p14:sldIdLst>
            <p14:sldId id="309"/>
            <p14:sldId id="305"/>
            <p14:sldId id="307"/>
            <p14:sldId id="311"/>
            <p14:sldId id="310"/>
            <p14:sldId id="313"/>
            <p14:sldId id="315"/>
            <p14:sldId id="312"/>
            <p14:sldId id="308"/>
          </p14:sldIdLst>
        </p14:section>
        <p14:section name="Examples of His Leadership" id="{5B958021-CD8A-4F56-A7A4-314898FE056B}">
          <p14:sldIdLst>
            <p14:sldId id="275"/>
            <p14:sldId id="281"/>
            <p14:sldId id="282"/>
            <p14:sldId id="283"/>
            <p14:sldId id="284"/>
            <p14:sldId id="285"/>
            <p14:sldId id="286"/>
            <p14:sldId id="289"/>
            <p14:sldId id="314"/>
          </p14:sldIdLst>
        </p14:section>
        <p14:section name="Lessons we can learn" id="{05A1578F-4371-4FAB-95F0-0730935EAE31}">
          <p14:sldIdLst>
            <p14:sldId id="290"/>
            <p14:sldId id="293"/>
            <p14:sldId id="296"/>
            <p14:sldId id="297"/>
            <p14:sldId id="298"/>
            <p14:sldId id="299"/>
            <p14:sldId id="300"/>
            <p14:sldId id="301"/>
          </p14:sldIdLst>
        </p14:section>
        <p14:section name="Quote" id="{559A4229-88A2-4DB6-B634-D3D48E6C73CB}">
          <p14:sldIdLst>
            <p14:sldId id="294"/>
          </p14:sldIdLst>
        </p14:section>
        <p14:section name="Sources" id="{DBD05D8E-EF24-47F2-9CF6-437CF0E71DDF}">
          <p14:sldIdLst>
            <p14:sldId id="295"/>
          </p14:sldIdLst>
        </p14:section>
        <p14:section name="Thank you" id="{9AA235FA-65C4-4C27-8D7C-E57595A6E55D}">
          <p14:sldIdLst>
            <p14:sldId id="30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966"/>
    <a:srgbClr val="FF8C00"/>
    <a:srgbClr val="848484"/>
    <a:srgbClr val="2E8B57"/>
    <a:srgbClr val="1E90FF"/>
    <a:srgbClr val="696969"/>
    <a:srgbClr val="0A0A0A"/>
    <a:srgbClr val="203864"/>
    <a:srgbClr val="5B9BD5"/>
    <a:srgbClr val="9DC3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ABE514-5874-40A6-9BE5-5A2B30308A54}" v="257" dt="2026-02-06T12:57:16.3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6" autoAdjust="0"/>
    <p:restoredTop sz="90171" autoAdjust="0"/>
  </p:normalViewPr>
  <p:slideViewPr>
    <p:cSldViewPr snapToGrid="0" showGuides="1">
      <p:cViewPr>
        <p:scale>
          <a:sx n="50" d="100"/>
          <a:sy n="50" d="100"/>
        </p:scale>
        <p:origin x="24" y="18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daan Kulshreshtha" userId="6db5a29ce8bfebfb" providerId="LiveId" clId="{11C91A3B-277C-4A78-8DBB-6A5A1673F7BA}"/>
    <pc:docChg chg="undo redo custSel addSld delSld modSld sldOrd addSection delSection modSection">
      <pc:chgData name="Vardaan Kulshreshtha" userId="6db5a29ce8bfebfb" providerId="LiveId" clId="{11C91A3B-277C-4A78-8DBB-6A5A1673F7BA}" dt="2026-02-06T12:57:16.368" v="7683" actId="27918"/>
      <pc:docMkLst>
        <pc:docMk/>
      </pc:docMkLst>
      <pc:sldChg chg="addSp delSp modSp mod setBg">
        <pc:chgData name="Vardaan Kulshreshtha" userId="6db5a29ce8bfebfb" providerId="LiveId" clId="{11C91A3B-277C-4A78-8DBB-6A5A1673F7BA}" dt="2026-01-28T12:05:07.872" v="5480" actId="1076"/>
        <pc:sldMkLst>
          <pc:docMk/>
          <pc:sldMk cId="0" sldId="263"/>
        </pc:sldMkLst>
        <pc:graphicFrameChg chg="add mod modGraphic">
          <ac:chgData name="Vardaan Kulshreshtha" userId="6db5a29ce8bfebfb" providerId="LiveId" clId="{11C91A3B-277C-4A78-8DBB-6A5A1673F7BA}" dt="2026-01-28T12:05:07.312" v="5478" actId="1076"/>
          <ac:graphicFrameMkLst>
            <pc:docMk/>
            <pc:sldMk cId="0" sldId="263"/>
            <ac:graphicFrameMk id="3" creationId="{68F12262-E916-BC5B-7FF6-EE8249A8D8AC}"/>
          </ac:graphicFrameMkLst>
        </pc:graphicFrameChg>
        <pc:graphicFrameChg chg="mod">
          <ac:chgData name="Vardaan Kulshreshtha" userId="6db5a29ce8bfebfb" providerId="LiveId" clId="{11C91A3B-277C-4A78-8DBB-6A5A1673F7BA}" dt="2026-01-28T12:05:06.780" v="5476" actId="1076"/>
          <ac:graphicFrameMkLst>
            <pc:docMk/>
            <pc:sldMk cId="0" sldId="263"/>
            <ac:graphicFrameMk id="6" creationId="{853596CD-C673-516D-6F55-5E462F4BA71A}"/>
          </ac:graphicFrameMkLst>
        </pc:graphicFrameChg>
        <pc:graphicFrameChg chg="mod">
          <ac:chgData name="Vardaan Kulshreshtha" userId="6db5a29ce8bfebfb" providerId="LiveId" clId="{11C91A3B-277C-4A78-8DBB-6A5A1673F7BA}" dt="2026-01-28T12:05:06.541" v="5475" actId="1076"/>
          <ac:graphicFrameMkLst>
            <pc:docMk/>
            <pc:sldMk cId="0" sldId="263"/>
            <ac:graphicFrameMk id="8" creationId="{8AE1187F-0DD9-941F-8C13-AC5B32A52742}"/>
          </ac:graphicFrameMkLst>
        </pc:graphicFrameChg>
        <pc:graphicFrameChg chg="add mod modGraphic">
          <ac:chgData name="Vardaan Kulshreshtha" userId="6db5a29ce8bfebfb" providerId="LiveId" clId="{11C91A3B-277C-4A78-8DBB-6A5A1673F7BA}" dt="2026-01-28T12:05:07.872" v="5480" actId="1076"/>
          <ac:graphicFrameMkLst>
            <pc:docMk/>
            <pc:sldMk cId="0" sldId="263"/>
            <ac:graphicFrameMk id="9" creationId="{5F55FD10-BF51-834F-15CD-00CEA921B088}"/>
          </ac:graphicFrameMkLst>
        </pc:graphicFrameChg>
      </pc:sldChg>
      <pc:sldChg chg="addSp delSp modSp add mod ord setBg modNotesTx">
        <pc:chgData name="Vardaan Kulshreshtha" userId="6db5a29ce8bfebfb" providerId="LiveId" clId="{11C91A3B-277C-4A78-8DBB-6A5A1673F7BA}" dt="2026-01-28T14:00:02.006" v="5880" actId="20577"/>
        <pc:sldMkLst>
          <pc:docMk/>
          <pc:sldMk cId="3947855467" sldId="265"/>
        </pc:sldMkLst>
        <pc:spChg chg="mod">
          <ac:chgData name="Vardaan Kulshreshtha" userId="6db5a29ce8bfebfb" providerId="LiveId" clId="{11C91A3B-277C-4A78-8DBB-6A5A1673F7BA}" dt="2026-01-28T14:00:02.006" v="5880" actId="20577"/>
          <ac:spMkLst>
            <pc:docMk/>
            <pc:sldMk cId="3947855467" sldId="265"/>
            <ac:spMk id="6" creationId="{CB12988F-7CD6-642C-5772-BE336A2D3EC4}"/>
          </ac:spMkLst>
        </pc:spChg>
      </pc:sldChg>
      <pc:sldChg chg="modSp mod">
        <pc:chgData name="Vardaan Kulshreshtha" userId="6db5a29ce8bfebfb" providerId="LiveId" clId="{11C91A3B-277C-4A78-8DBB-6A5A1673F7BA}" dt="2026-01-28T14:06:38.065" v="5920" actId="108"/>
        <pc:sldMkLst>
          <pc:docMk/>
          <pc:sldMk cId="840213585" sldId="275"/>
        </pc:sldMkLst>
        <pc:spChg chg="mod">
          <ac:chgData name="Vardaan Kulshreshtha" userId="6db5a29ce8bfebfb" providerId="LiveId" clId="{11C91A3B-277C-4A78-8DBB-6A5A1673F7BA}" dt="2026-01-28T14:06:38.065" v="5920" actId="108"/>
          <ac:spMkLst>
            <pc:docMk/>
            <pc:sldMk cId="840213585" sldId="275"/>
            <ac:spMk id="73" creationId="{D076F376-FE6E-F237-D014-0779D7C0C10F}"/>
          </ac:spMkLst>
        </pc:spChg>
      </pc:sldChg>
      <pc:sldChg chg="addSp delSp mod">
        <pc:chgData name="Vardaan Kulshreshtha" userId="6db5a29ce8bfebfb" providerId="LiveId" clId="{11C91A3B-277C-4A78-8DBB-6A5A1673F7BA}" dt="2026-02-06T12:28:56.403" v="7579" actId="21"/>
        <pc:sldMkLst>
          <pc:docMk/>
          <pc:sldMk cId="812664315" sldId="281"/>
        </pc:sldMkLst>
        <pc:grpChg chg="add del">
          <ac:chgData name="Vardaan Kulshreshtha" userId="6db5a29ce8bfebfb" providerId="LiveId" clId="{11C91A3B-277C-4A78-8DBB-6A5A1673F7BA}" dt="2026-02-06T12:28:56.403" v="7579" actId="21"/>
          <ac:grpSpMkLst>
            <pc:docMk/>
            <pc:sldMk cId="812664315" sldId="281"/>
            <ac:grpSpMk id="7" creationId="{15C52791-46EA-1423-DC3A-F50EE5D704F9}"/>
          </ac:grpSpMkLst>
        </pc:grpChg>
        <pc:grpChg chg="add del">
          <ac:chgData name="Vardaan Kulshreshtha" userId="6db5a29ce8bfebfb" providerId="LiveId" clId="{11C91A3B-277C-4A78-8DBB-6A5A1673F7BA}" dt="2026-02-06T12:28:56.403" v="7579" actId="21"/>
          <ac:grpSpMkLst>
            <pc:docMk/>
            <pc:sldMk cId="812664315" sldId="281"/>
            <ac:grpSpMk id="37" creationId="{7520A51F-AF4B-DC81-BCCE-5698DEE7A4FC}"/>
          </ac:grpSpMkLst>
        </pc:grpChg>
        <pc:grpChg chg="add del">
          <ac:chgData name="Vardaan Kulshreshtha" userId="6db5a29ce8bfebfb" providerId="LiveId" clId="{11C91A3B-277C-4A78-8DBB-6A5A1673F7BA}" dt="2026-02-06T12:28:56.403" v="7579" actId="21"/>
          <ac:grpSpMkLst>
            <pc:docMk/>
            <pc:sldMk cId="812664315" sldId="281"/>
            <ac:grpSpMk id="42" creationId="{3CA2734A-FFF9-F1DF-6E5F-56532964950F}"/>
          </ac:grpSpMkLst>
        </pc:grpChg>
        <pc:grpChg chg="add del">
          <ac:chgData name="Vardaan Kulshreshtha" userId="6db5a29ce8bfebfb" providerId="LiveId" clId="{11C91A3B-277C-4A78-8DBB-6A5A1673F7BA}" dt="2026-02-06T12:28:56.403" v="7579" actId="21"/>
          <ac:grpSpMkLst>
            <pc:docMk/>
            <pc:sldMk cId="812664315" sldId="281"/>
            <ac:grpSpMk id="43" creationId="{4DCDC21B-4B30-A2D3-032D-B9C6FF162EC1}"/>
          </ac:grpSpMkLst>
        </pc:grpChg>
        <pc:inkChg chg="add del">
          <ac:chgData name="Vardaan Kulshreshtha" userId="6db5a29ce8bfebfb" providerId="LiveId" clId="{11C91A3B-277C-4A78-8DBB-6A5A1673F7BA}" dt="2026-02-06T12:28:56.403" v="7579" actId="21"/>
          <ac:inkMkLst>
            <pc:docMk/>
            <pc:sldMk cId="812664315" sldId="281"/>
            <ac:inkMk id="26" creationId="{DA4D534A-E934-9FE0-B9FB-5113B1C033AE}"/>
          </ac:inkMkLst>
        </pc:inkChg>
      </pc:sldChg>
      <pc:sldChg chg="addSp delSp modSp add mod">
        <pc:chgData name="Vardaan Kulshreshtha" userId="6db5a29ce8bfebfb" providerId="LiveId" clId="{11C91A3B-277C-4A78-8DBB-6A5A1673F7BA}" dt="2026-01-28T12:00:27.756" v="5462" actId="1076"/>
        <pc:sldMkLst>
          <pc:docMk/>
          <pc:sldMk cId="1295217625" sldId="303"/>
        </pc:sldMkLst>
        <pc:spChg chg="mod">
          <ac:chgData name="Vardaan Kulshreshtha" userId="6db5a29ce8bfebfb" providerId="LiveId" clId="{11C91A3B-277C-4A78-8DBB-6A5A1673F7BA}" dt="2026-01-28T12:00:27.756" v="5462" actId="1076"/>
          <ac:spMkLst>
            <pc:docMk/>
            <pc:sldMk cId="1295217625" sldId="303"/>
            <ac:spMk id="5" creationId="{5D6E503C-0634-36C9-7D15-B0185A6998CD}"/>
          </ac:spMkLst>
        </pc:spChg>
      </pc:sldChg>
      <pc:sldChg chg="addSp delSp modSp add mod ord">
        <pc:chgData name="Vardaan Kulshreshtha" userId="6db5a29ce8bfebfb" providerId="LiveId" clId="{11C91A3B-277C-4A78-8DBB-6A5A1673F7BA}" dt="2026-01-29T12:21:19.263" v="7027"/>
        <pc:sldMkLst>
          <pc:docMk/>
          <pc:sldMk cId="1652792445" sldId="305"/>
        </pc:sldMkLst>
        <pc:spChg chg="mod">
          <ac:chgData name="Vardaan Kulshreshtha" userId="6db5a29ce8bfebfb" providerId="LiveId" clId="{11C91A3B-277C-4A78-8DBB-6A5A1673F7BA}" dt="2026-01-29T11:56:34.884" v="6597" actId="122"/>
          <ac:spMkLst>
            <pc:docMk/>
            <pc:sldMk cId="1652792445" sldId="305"/>
            <ac:spMk id="9" creationId="{12E2E8E2-12EC-C881-BDD0-C9F0729F9FC0}"/>
          </ac:spMkLst>
        </pc:spChg>
        <pc:spChg chg="add mod">
          <ac:chgData name="Vardaan Kulshreshtha" userId="6db5a29ce8bfebfb" providerId="LiveId" clId="{11C91A3B-277C-4A78-8DBB-6A5A1673F7BA}" dt="2026-01-28T12:21:12.760" v="5607" actId="1076"/>
          <ac:spMkLst>
            <pc:docMk/>
            <pc:sldMk cId="1652792445" sldId="305"/>
            <ac:spMk id="13" creationId="{A6C31B59-FA75-4CFA-3BF4-23CAE713B392}"/>
          </ac:spMkLst>
        </pc:spChg>
        <pc:spChg chg="add mod">
          <ac:chgData name="Vardaan Kulshreshtha" userId="6db5a29ce8bfebfb" providerId="LiveId" clId="{11C91A3B-277C-4A78-8DBB-6A5A1673F7BA}" dt="2026-01-29T12:04:41.185" v="6735" actId="1036"/>
          <ac:spMkLst>
            <pc:docMk/>
            <pc:sldMk cId="1652792445" sldId="305"/>
            <ac:spMk id="16" creationId="{168AC6E8-31F8-58A1-01A0-A338149553BB}"/>
          </ac:spMkLst>
        </pc:spChg>
        <pc:spChg chg="add mod">
          <ac:chgData name="Vardaan Kulshreshtha" userId="6db5a29ce8bfebfb" providerId="LiveId" clId="{11C91A3B-277C-4A78-8DBB-6A5A1673F7BA}" dt="2026-01-29T12:04:41.185" v="6735" actId="1036"/>
          <ac:spMkLst>
            <pc:docMk/>
            <pc:sldMk cId="1652792445" sldId="305"/>
            <ac:spMk id="17" creationId="{4F144908-CB97-A6AD-29FC-0CC4C0CF31CA}"/>
          </ac:spMkLst>
        </pc:spChg>
        <pc:spChg chg="add mod">
          <ac:chgData name="Vardaan Kulshreshtha" userId="6db5a29ce8bfebfb" providerId="LiveId" clId="{11C91A3B-277C-4A78-8DBB-6A5A1673F7BA}" dt="2026-01-29T12:01:50.805" v="6658" actId="207"/>
          <ac:spMkLst>
            <pc:docMk/>
            <pc:sldMk cId="1652792445" sldId="305"/>
            <ac:spMk id="18" creationId="{DB8C7243-973C-8373-44F0-CB56129A3B2E}"/>
          </ac:spMkLst>
        </pc:spChg>
        <pc:spChg chg="add mod">
          <ac:chgData name="Vardaan Kulshreshtha" userId="6db5a29ce8bfebfb" providerId="LiveId" clId="{11C91A3B-277C-4A78-8DBB-6A5A1673F7BA}" dt="2026-01-29T12:04:41.185" v="6735" actId="1036"/>
          <ac:spMkLst>
            <pc:docMk/>
            <pc:sldMk cId="1652792445" sldId="305"/>
            <ac:spMk id="19" creationId="{C97943C5-8CA7-F711-0460-5D2AEF47476E}"/>
          </ac:spMkLst>
        </pc:spChg>
        <pc:spChg chg="add del mod topLvl">
          <ac:chgData name="Vardaan Kulshreshtha" userId="6db5a29ce8bfebfb" providerId="LiveId" clId="{11C91A3B-277C-4A78-8DBB-6A5A1673F7BA}" dt="2026-01-28T12:15:07.696" v="5571" actId="478"/>
          <ac:spMkLst>
            <pc:docMk/>
            <pc:sldMk cId="1652792445" sldId="305"/>
            <ac:spMk id="32" creationId="{8BC3433C-2D72-0D68-6F3A-E85421CAE19D}"/>
          </ac:spMkLst>
        </pc:spChg>
        <pc:spChg chg="mod">
          <ac:chgData name="Vardaan Kulshreshtha" userId="6db5a29ce8bfebfb" providerId="LiveId" clId="{11C91A3B-277C-4A78-8DBB-6A5A1673F7BA}" dt="2026-01-29T12:04:41.185" v="6735" actId="1036"/>
          <ac:spMkLst>
            <pc:docMk/>
            <pc:sldMk cId="1652792445" sldId="305"/>
            <ac:spMk id="36" creationId="{A1D0009D-E51E-F42A-3224-F984EB56E6CD}"/>
          </ac:spMkLst>
        </pc:spChg>
        <pc:spChg chg="mod">
          <ac:chgData name="Vardaan Kulshreshtha" userId="6db5a29ce8bfebfb" providerId="LiveId" clId="{11C91A3B-277C-4A78-8DBB-6A5A1673F7BA}" dt="2026-01-29T11:56:34.884" v="6597" actId="122"/>
          <ac:spMkLst>
            <pc:docMk/>
            <pc:sldMk cId="1652792445" sldId="305"/>
            <ac:spMk id="37" creationId="{73448890-B8ED-7682-F182-B8E80823DF02}"/>
          </ac:spMkLst>
        </pc:spChg>
        <pc:spChg chg="mod">
          <ac:chgData name="Vardaan Kulshreshtha" userId="6db5a29ce8bfebfb" providerId="LiveId" clId="{11C91A3B-277C-4A78-8DBB-6A5A1673F7BA}" dt="2026-01-29T12:04:41.185" v="6735" actId="1036"/>
          <ac:spMkLst>
            <pc:docMk/>
            <pc:sldMk cId="1652792445" sldId="305"/>
            <ac:spMk id="38" creationId="{056F6819-0923-E226-8389-75025A1AF651}"/>
          </ac:spMkLst>
        </pc:spChg>
        <pc:spChg chg="mod">
          <ac:chgData name="Vardaan Kulshreshtha" userId="6db5a29ce8bfebfb" providerId="LiveId" clId="{11C91A3B-277C-4A78-8DBB-6A5A1673F7BA}" dt="2026-01-29T12:04:41.185" v="6735" actId="1036"/>
          <ac:spMkLst>
            <pc:docMk/>
            <pc:sldMk cId="1652792445" sldId="305"/>
            <ac:spMk id="40" creationId="{6C54CF7D-BE1A-0B84-B06F-9FEB6FFB0D16}"/>
          </ac:spMkLst>
        </pc:spChg>
        <pc:spChg chg="mod">
          <ac:chgData name="Vardaan Kulshreshtha" userId="6db5a29ce8bfebfb" providerId="LiveId" clId="{11C91A3B-277C-4A78-8DBB-6A5A1673F7BA}" dt="2026-01-29T12:04:41.185" v="6735" actId="1036"/>
          <ac:spMkLst>
            <pc:docMk/>
            <pc:sldMk cId="1652792445" sldId="305"/>
            <ac:spMk id="42" creationId="{6EC44D0B-1FCB-1689-C94F-AA3B89E78666}"/>
          </ac:spMkLst>
        </pc:spChg>
        <pc:spChg chg="mod">
          <ac:chgData name="Vardaan Kulshreshtha" userId="6db5a29ce8bfebfb" providerId="LiveId" clId="{11C91A3B-277C-4A78-8DBB-6A5A1673F7BA}" dt="2026-01-29T12:04:41.185" v="6735" actId="1036"/>
          <ac:spMkLst>
            <pc:docMk/>
            <pc:sldMk cId="1652792445" sldId="305"/>
            <ac:spMk id="44" creationId="{BE204BD7-FAEE-81C2-6AF3-084BF583DAF4}"/>
          </ac:spMkLst>
        </pc:spChg>
        <pc:spChg chg="mod">
          <ac:chgData name="Vardaan Kulshreshtha" userId="6db5a29ce8bfebfb" providerId="LiveId" clId="{11C91A3B-277C-4A78-8DBB-6A5A1673F7BA}" dt="2026-01-29T12:04:41.185" v="6735" actId="1036"/>
          <ac:spMkLst>
            <pc:docMk/>
            <pc:sldMk cId="1652792445" sldId="305"/>
            <ac:spMk id="46" creationId="{8BAFF0B5-1C4B-6C31-59E1-17ABAE0C1D1D}"/>
          </ac:spMkLst>
        </pc:spChg>
        <pc:spChg chg="add mod">
          <ac:chgData name="Vardaan Kulshreshtha" userId="6db5a29ce8bfebfb" providerId="LiveId" clId="{11C91A3B-277C-4A78-8DBB-6A5A1673F7BA}" dt="2026-01-29T12:05:59.071" v="6823" actId="1037"/>
          <ac:spMkLst>
            <pc:docMk/>
            <pc:sldMk cId="1652792445" sldId="305"/>
            <ac:spMk id="78" creationId="{D9C33836-4A57-F49D-C456-C2087105F667}"/>
          </ac:spMkLst>
        </pc:spChg>
        <pc:spChg chg="add mod">
          <ac:chgData name="Vardaan Kulshreshtha" userId="6db5a29ce8bfebfb" providerId="LiveId" clId="{11C91A3B-277C-4A78-8DBB-6A5A1673F7BA}" dt="2026-01-29T12:05:59.071" v="6823" actId="1037"/>
          <ac:spMkLst>
            <pc:docMk/>
            <pc:sldMk cId="1652792445" sldId="305"/>
            <ac:spMk id="79" creationId="{7044F2A4-2718-ED4E-61FE-1343C8DFC705}"/>
          </ac:spMkLst>
        </pc:spChg>
        <pc:spChg chg="add mod">
          <ac:chgData name="Vardaan Kulshreshtha" userId="6db5a29ce8bfebfb" providerId="LiveId" clId="{11C91A3B-277C-4A78-8DBB-6A5A1673F7BA}" dt="2026-01-29T12:05:59.071" v="6823" actId="1037"/>
          <ac:spMkLst>
            <pc:docMk/>
            <pc:sldMk cId="1652792445" sldId="305"/>
            <ac:spMk id="80" creationId="{87CFC227-392A-AD9E-D0BA-20DBF3EC79D2}"/>
          </ac:spMkLst>
        </pc:spChg>
        <pc:spChg chg="add mod">
          <ac:chgData name="Vardaan Kulshreshtha" userId="6db5a29ce8bfebfb" providerId="LiveId" clId="{11C91A3B-277C-4A78-8DBB-6A5A1673F7BA}" dt="2026-01-29T12:05:59.071" v="6823" actId="1037"/>
          <ac:spMkLst>
            <pc:docMk/>
            <pc:sldMk cId="1652792445" sldId="305"/>
            <ac:spMk id="84" creationId="{6C619801-FC82-876C-EB46-B273C0EBB345}"/>
          </ac:spMkLst>
        </pc:spChg>
        <pc:spChg chg="add mod">
          <ac:chgData name="Vardaan Kulshreshtha" userId="6db5a29ce8bfebfb" providerId="LiveId" clId="{11C91A3B-277C-4A78-8DBB-6A5A1673F7BA}" dt="2026-01-29T12:05:59.071" v="6823" actId="1037"/>
          <ac:spMkLst>
            <pc:docMk/>
            <pc:sldMk cId="1652792445" sldId="305"/>
            <ac:spMk id="92" creationId="{05956F37-FABB-87A3-8A21-26DA41D6CEA5}"/>
          </ac:spMkLst>
        </pc:spChg>
        <pc:spChg chg="add mod">
          <ac:chgData name="Vardaan Kulshreshtha" userId="6db5a29ce8bfebfb" providerId="LiveId" clId="{11C91A3B-277C-4A78-8DBB-6A5A1673F7BA}" dt="2026-01-29T12:05:59.071" v="6823" actId="1037"/>
          <ac:spMkLst>
            <pc:docMk/>
            <pc:sldMk cId="1652792445" sldId="305"/>
            <ac:spMk id="94" creationId="{CB1E5F91-63FD-0656-CB15-9780B1919117}"/>
          </ac:spMkLst>
        </pc:spChg>
        <pc:spChg chg="add mod">
          <ac:chgData name="Vardaan Kulshreshtha" userId="6db5a29ce8bfebfb" providerId="LiveId" clId="{11C91A3B-277C-4A78-8DBB-6A5A1673F7BA}" dt="2026-01-29T12:05:59.071" v="6823" actId="1037"/>
          <ac:spMkLst>
            <pc:docMk/>
            <pc:sldMk cId="1652792445" sldId="305"/>
            <ac:spMk id="95" creationId="{5CE89659-DA29-87A3-6F19-9433E6653F13}"/>
          </ac:spMkLst>
        </pc:spChg>
        <pc:spChg chg="add mod">
          <ac:chgData name="Vardaan Kulshreshtha" userId="6db5a29ce8bfebfb" providerId="LiveId" clId="{11C91A3B-277C-4A78-8DBB-6A5A1673F7BA}" dt="2026-01-29T12:05:59.071" v="6823" actId="1037"/>
          <ac:spMkLst>
            <pc:docMk/>
            <pc:sldMk cId="1652792445" sldId="305"/>
            <ac:spMk id="98" creationId="{A1825CBD-67DD-FAF0-7D76-ABB6AA9A3915}"/>
          </ac:spMkLst>
        </pc:spChg>
        <pc:spChg chg="add mod">
          <ac:chgData name="Vardaan Kulshreshtha" userId="6db5a29ce8bfebfb" providerId="LiveId" clId="{11C91A3B-277C-4A78-8DBB-6A5A1673F7BA}" dt="2026-01-29T12:05:59.071" v="6823" actId="1037"/>
          <ac:spMkLst>
            <pc:docMk/>
            <pc:sldMk cId="1652792445" sldId="305"/>
            <ac:spMk id="99" creationId="{45884E8B-C28E-E030-716D-5CFB9FDE62AF}"/>
          </ac:spMkLst>
        </pc:spChg>
        <pc:spChg chg="add mod">
          <ac:chgData name="Vardaan Kulshreshtha" userId="6db5a29ce8bfebfb" providerId="LiveId" clId="{11C91A3B-277C-4A78-8DBB-6A5A1673F7BA}" dt="2026-01-29T12:05:59.071" v="6823" actId="1037"/>
          <ac:spMkLst>
            <pc:docMk/>
            <pc:sldMk cId="1652792445" sldId="305"/>
            <ac:spMk id="101" creationId="{38B0BD49-4727-C9AA-96C9-FDA6E0DCFD3C}"/>
          </ac:spMkLst>
        </pc:spChg>
        <pc:grpChg chg="mod">
          <ac:chgData name="Vardaan Kulshreshtha" userId="6db5a29ce8bfebfb" providerId="LiveId" clId="{11C91A3B-277C-4A78-8DBB-6A5A1673F7BA}" dt="2026-01-29T12:04:41.185" v="6735" actId="1036"/>
          <ac:grpSpMkLst>
            <pc:docMk/>
            <pc:sldMk cId="1652792445" sldId="305"/>
            <ac:grpSpMk id="4" creationId="{9564089D-5653-D34C-4F59-EE1D9B7DA175}"/>
          </ac:grpSpMkLst>
        </pc:grpChg>
        <pc:grpChg chg="add del ord">
          <ac:chgData name="Vardaan Kulshreshtha" userId="6db5a29ce8bfebfb" providerId="LiveId" clId="{11C91A3B-277C-4A78-8DBB-6A5A1673F7BA}" dt="2026-01-28T12:23:28.538" v="5617" actId="166"/>
          <ac:grpSpMkLst>
            <pc:docMk/>
            <pc:sldMk cId="1652792445" sldId="305"/>
            <ac:grpSpMk id="8" creationId="{4960500C-CF68-586F-9328-997E39F6A3BA}"/>
          </ac:grpSpMkLst>
        </pc:grpChg>
        <pc:grpChg chg="add">
          <ac:chgData name="Vardaan Kulshreshtha" userId="6db5a29ce8bfebfb" providerId="LiveId" clId="{11C91A3B-277C-4A78-8DBB-6A5A1673F7BA}" dt="2026-01-28T12:21:17.219" v="5608" actId="164"/>
          <ac:grpSpMkLst>
            <pc:docMk/>
            <pc:sldMk cId="1652792445" sldId="305"/>
            <ac:grpSpMk id="14" creationId="{6EF2A62A-EDE8-F7CC-975B-7C9A79F614A1}"/>
          </ac:grpSpMkLst>
        </pc:grpChg>
        <pc:picChg chg="mod topLvl">
          <ac:chgData name="Vardaan Kulshreshtha" userId="6db5a29ce8bfebfb" providerId="LiveId" clId="{11C91A3B-277C-4A78-8DBB-6A5A1673F7BA}" dt="2026-01-28T12:15:07.696" v="5571" actId="478"/>
          <ac:picMkLst>
            <pc:docMk/>
            <pc:sldMk cId="1652792445" sldId="305"/>
            <ac:picMk id="33" creationId="{1EEF495A-FFB5-9AA0-0E22-60B4EA072C8D}"/>
          </ac:picMkLst>
        </pc:picChg>
      </pc:sldChg>
      <pc:sldChg chg="addSp delSp modSp add mod modTransition setBg modShow modNotesTx">
        <pc:chgData name="Vardaan Kulshreshtha" userId="6db5a29ce8bfebfb" providerId="LiveId" clId="{11C91A3B-277C-4A78-8DBB-6A5A1673F7BA}" dt="2026-02-06T12:44:50.555" v="7639"/>
        <pc:sldMkLst>
          <pc:docMk/>
          <pc:sldMk cId="1269096382" sldId="307"/>
        </pc:sldMkLst>
        <pc:spChg chg="mod">
          <ac:chgData name="Vardaan Kulshreshtha" userId="6db5a29ce8bfebfb" providerId="LiveId" clId="{11C91A3B-277C-4A78-8DBB-6A5A1673F7BA}" dt="2026-01-29T12:05:00.719" v="6769" actId="1076"/>
          <ac:spMkLst>
            <pc:docMk/>
            <pc:sldMk cId="1269096382" sldId="307"/>
            <ac:spMk id="2" creationId="{F85796E1-ACE0-A239-4C98-6577802C520E}"/>
          </ac:spMkLst>
        </pc:spChg>
        <pc:spChg chg="mod">
          <ac:chgData name="Vardaan Kulshreshtha" userId="6db5a29ce8bfebfb" providerId="LiveId" clId="{11C91A3B-277C-4A78-8DBB-6A5A1673F7BA}" dt="2026-01-29T12:05:00.719" v="6769" actId="1076"/>
          <ac:spMkLst>
            <pc:docMk/>
            <pc:sldMk cId="1269096382" sldId="307"/>
            <ac:spMk id="4" creationId="{E3E61113-A9E7-432D-D35B-C9D4A976ECDA}"/>
          </ac:spMkLst>
        </pc:spChg>
        <pc:spChg chg="add mod">
          <ac:chgData name="Vardaan Kulshreshtha" userId="6db5a29ce8bfebfb" providerId="LiveId" clId="{11C91A3B-277C-4A78-8DBB-6A5A1673F7BA}" dt="2026-01-29T12:05:00.719" v="6769" actId="1076"/>
          <ac:spMkLst>
            <pc:docMk/>
            <pc:sldMk cId="1269096382" sldId="307"/>
            <ac:spMk id="7" creationId="{038BB6DD-F4FD-91EF-FADA-CE0C53646CB7}"/>
          </ac:spMkLst>
        </pc:spChg>
        <pc:spChg chg="add mod">
          <ac:chgData name="Vardaan Kulshreshtha" userId="6db5a29ce8bfebfb" providerId="LiveId" clId="{11C91A3B-277C-4A78-8DBB-6A5A1673F7BA}" dt="2026-01-29T12:05:00.719" v="6769" actId="1076"/>
          <ac:spMkLst>
            <pc:docMk/>
            <pc:sldMk cId="1269096382" sldId="307"/>
            <ac:spMk id="9" creationId="{1B00DAEF-CC04-FABE-BF22-40B5F8E372D9}"/>
          </ac:spMkLst>
        </pc:spChg>
        <pc:spChg chg="add del mod">
          <ac:chgData name="Vardaan Kulshreshtha" userId="6db5a29ce8bfebfb" providerId="LiveId" clId="{11C91A3B-277C-4A78-8DBB-6A5A1673F7BA}" dt="2026-02-06T12:43:17.325" v="7602" actId="21"/>
          <ac:spMkLst>
            <pc:docMk/>
            <pc:sldMk cId="1269096382" sldId="307"/>
            <ac:spMk id="12" creationId="{24CD6287-31B4-BAEE-AD7B-4C81364DF3EA}"/>
          </ac:spMkLst>
        </pc:spChg>
        <pc:spChg chg="add mod">
          <ac:chgData name="Vardaan Kulshreshtha" userId="6db5a29ce8bfebfb" providerId="LiveId" clId="{11C91A3B-277C-4A78-8DBB-6A5A1673F7BA}" dt="2026-01-29T12:05:00.719" v="6769" actId="1076"/>
          <ac:spMkLst>
            <pc:docMk/>
            <pc:sldMk cId="1269096382" sldId="307"/>
            <ac:spMk id="13" creationId="{FE60BE0B-AD0E-ECC0-A4D9-52DB30E8101E}"/>
          </ac:spMkLst>
        </pc:spChg>
        <pc:spChg chg="mod">
          <ac:chgData name="Vardaan Kulshreshtha" userId="6db5a29ce8bfebfb" providerId="LiveId" clId="{11C91A3B-277C-4A78-8DBB-6A5A1673F7BA}" dt="2026-02-06T12:26:44.785" v="7571" actId="207"/>
          <ac:spMkLst>
            <pc:docMk/>
            <pc:sldMk cId="1269096382" sldId="307"/>
            <ac:spMk id="17" creationId="{3C49A79F-F3C4-360A-8E0A-2AFA6D6F9DD4}"/>
          </ac:spMkLst>
        </pc:spChg>
        <pc:spChg chg="mod">
          <ac:chgData name="Vardaan Kulshreshtha" userId="6db5a29ce8bfebfb" providerId="LiveId" clId="{11C91A3B-277C-4A78-8DBB-6A5A1673F7BA}" dt="2026-02-06T12:26:36.770" v="7570" actId="207"/>
          <ac:spMkLst>
            <pc:docMk/>
            <pc:sldMk cId="1269096382" sldId="307"/>
            <ac:spMk id="18" creationId="{85825D5A-9465-0EB3-242F-3EBC6F903B5B}"/>
          </ac:spMkLst>
        </pc:spChg>
        <pc:spChg chg="mod">
          <ac:chgData name="Vardaan Kulshreshtha" userId="6db5a29ce8bfebfb" providerId="LiveId" clId="{11C91A3B-277C-4A78-8DBB-6A5A1673F7BA}" dt="2026-02-06T12:26:26.291" v="7555" actId="207"/>
          <ac:spMkLst>
            <pc:docMk/>
            <pc:sldMk cId="1269096382" sldId="307"/>
            <ac:spMk id="19" creationId="{5A7762BC-3AD9-F21C-E4DA-CDC1F60F6A46}"/>
          </ac:spMkLst>
        </pc:spChg>
        <pc:spChg chg="mod">
          <ac:chgData name="Vardaan Kulshreshtha" userId="6db5a29ce8bfebfb" providerId="LiveId" clId="{11C91A3B-277C-4A78-8DBB-6A5A1673F7BA}" dt="2026-02-06T12:26:23.572" v="7554" actId="207"/>
          <ac:spMkLst>
            <pc:docMk/>
            <pc:sldMk cId="1269096382" sldId="307"/>
            <ac:spMk id="20" creationId="{B5A483D4-E013-BD90-9094-C63E1C1195EE}"/>
          </ac:spMkLst>
        </pc:spChg>
        <pc:spChg chg="mod">
          <ac:chgData name="Vardaan Kulshreshtha" userId="6db5a29ce8bfebfb" providerId="LiveId" clId="{11C91A3B-277C-4A78-8DBB-6A5A1673F7BA}" dt="2026-02-06T12:26:20.307" v="7553" actId="207"/>
          <ac:spMkLst>
            <pc:docMk/>
            <pc:sldMk cId="1269096382" sldId="307"/>
            <ac:spMk id="21" creationId="{2628D275-26AC-27B0-FA6C-EDCC2B3B8D06}"/>
          </ac:spMkLst>
        </pc:spChg>
        <pc:spChg chg="mod">
          <ac:chgData name="Vardaan Kulshreshtha" userId="6db5a29ce8bfebfb" providerId="LiveId" clId="{11C91A3B-277C-4A78-8DBB-6A5A1673F7BA}" dt="2026-02-06T12:26:15.155" v="7552" actId="207"/>
          <ac:spMkLst>
            <pc:docMk/>
            <pc:sldMk cId="1269096382" sldId="307"/>
            <ac:spMk id="22" creationId="{B5755C55-8DB7-3A9E-0D88-F83F06D84A78}"/>
          </ac:spMkLst>
        </pc:spChg>
        <pc:spChg chg="mod">
          <ac:chgData name="Vardaan Kulshreshtha" userId="6db5a29ce8bfebfb" providerId="LiveId" clId="{11C91A3B-277C-4A78-8DBB-6A5A1673F7BA}" dt="2026-02-06T12:26:10.409" v="7551" actId="207"/>
          <ac:spMkLst>
            <pc:docMk/>
            <pc:sldMk cId="1269096382" sldId="307"/>
            <ac:spMk id="23" creationId="{2BA47E78-6AF4-F0EB-DEB6-BDA399584041}"/>
          </ac:spMkLst>
        </pc:spChg>
        <pc:spChg chg="mod topLvl">
          <ac:chgData name="Vardaan Kulshreshtha" userId="6db5a29ce8bfebfb" providerId="LiveId" clId="{11C91A3B-277C-4A78-8DBB-6A5A1673F7BA}" dt="2026-02-06T12:44:48.257" v="7632" actId="21"/>
          <ac:spMkLst>
            <pc:docMk/>
            <pc:sldMk cId="1269096382" sldId="307"/>
            <ac:spMk id="29" creationId="{76D769BB-7CA9-B4EF-A6D0-F7B8FE361CBD}"/>
          </ac:spMkLst>
        </pc:spChg>
        <pc:spChg chg="mod">
          <ac:chgData name="Vardaan Kulshreshtha" userId="6db5a29ce8bfebfb" providerId="LiveId" clId="{11C91A3B-277C-4A78-8DBB-6A5A1673F7BA}" dt="2026-01-29T12:36:24.184" v="7152" actId="207"/>
          <ac:spMkLst>
            <pc:docMk/>
            <pc:sldMk cId="1269096382" sldId="307"/>
            <ac:spMk id="37" creationId="{9EBE622D-E61A-5931-EC1E-00D37F65CEFC}"/>
          </ac:spMkLst>
        </pc:spChg>
        <pc:spChg chg="mod">
          <ac:chgData name="Vardaan Kulshreshtha" userId="6db5a29ce8bfebfb" providerId="LiveId" clId="{11C91A3B-277C-4A78-8DBB-6A5A1673F7BA}" dt="2026-01-29T12:36:24.184" v="7152" actId="207"/>
          <ac:spMkLst>
            <pc:docMk/>
            <pc:sldMk cId="1269096382" sldId="307"/>
            <ac:spMk id="38" creationId="{6B960A8F-0CBE-1B4E-3ECC-11AD0F1F000A}"/>
          </ac:spMkLst>
        </pc:spChg>
        <pc:spChg chg="mod">
          <ac:chgData name="Vardaan Kulshreshtha" userId="6db5a29ce8bfebfb" providerId="LiveId" clId="{11C91A3B-277C-4A78-8DBB-6A5A1673F7BA}" dt="2026-01-29T12:36:24.184" v="7152" actId="207"/>
          <ac:spMkLst>
            <pc:docMk/>
            <pc:sldMk cId="1269096382" sldId="307"/>
            <ac:spMk id="39" creationId="{3D5D9910-6A5E-8B25-F93E-F61CDEF03CA0}"/>
          </ac:spMkLst>
        </pc:spChg>
        <pc:spChg chg="mod">
          <ac:chgData name="Vardaan Kulshreshtha" userId="6db5a29ce8bfebfb" providerId="LiveId" clId="{11C91A3B-277C-4A78-8DBB-6A5A1673F7BA}" dt="2026-02-06T12:25:52.389" v="7550" actId="207"/>
          <ac:spMkLst>
            <pc:docMk/>
            <pc:sldMk cId="1269096382" sldId="307"/>
            <ac:spMk id="40" creationId="{63B6490E-210B-3C5F-003E-62B0791A2BCB}"/>
          </ac:spMkLst>
        </pc:spChg>
        <pc:spChg chg="mod">
          <ac:chgData name="Vardaan Kulshreshtha" userId="6db5a29ce8bfebfb" providerId="LiveId" clId="{11C91A3B-277C-4A78-8DBB-6A5A1673F7BA}" dt="2026-02-06T12:25:40.660" v="7548" actId="207"/>
          <ac:spMkLst>
            <pc:docMk/>
            <pc:sldMk cId="1269096382" sldId="307"/>
            <ac:spMk id="41" creationId="{C115DA57-09EA-8BAE-B33E-6F8DC5D22DE6}"/>
          </ac:spMkLst>
        </pc:spChg>
        <pc:spChg chg="mod">
          <ac:chgData name="Vardaan Kulshreshtha" userId="6db5a29ce8bfebfb" providerId="LiveId" clId="{11C91A3B-277C-4A78-8DBB-6A5A1673F7BA}" dt="2026-01-29T12:35:14.009" v="7139" actId="207"/>
          <ac:spMkLst>
            <pc:docMk/>
            <pc:sldMk cId="1269096382" sldId="307"/>
            <ac:spMk id="42" creationId="{E0AD26C4-7E98-AD4F-DE83-7A15B98A23A1}"/>
          </ac:spMkLst>
        </pc:spChg>
        <pc:spChg chg="mod">
          <ac:chgData name="Vardaan Kulshreshtha" userId="6db5a29ce8bfebfb" providerId="LiveId" clId="{11C91A3B-277C-4A78-8DBB-6A5A1673F7BA}" dt="2026-01-29T12:05:00.719" v="6769" actId="1076"/>
          <ac:spMkLst>
            <pc:docMk/>
            <pc:sldMk cId="1269096382" sldId="307"/>
            <ac:spMk id="43" creationId="{1D3DE11A-A155-56A0-8A70-CDD4A2BE4189}"/>
          </ac:spMkLst>
        </pc:spChg>
        <pc:spChg chg="mod">
          <ac:chgData name="Vardaan Kulshreshtha" userId="6db5a29ce8bfebfb" providerId="LiveId" clId="{11C91A3B-277C-4A78-8DBB-6A5A1673F7BA}" dt="2026-01-29T12:04:44.889" v="6736"/>
          <ac:spMkLst>
            <pc:docMk/>
            <pc:sldMk cId="1269096382" sldId="307"/>
            <ac:spMk id="45" creationId="{40539C9F-6201-D4B2-C61A-F3057552B0CD}"/>
          </ac:spMkLst>
        </pc:spChg>
        <pc:spChg chg="mod">
          <ac:chgData name="Vardaan Kulshreshtha" userId="6db5a29ce8bfebfb" providerId="LiveId" clId="{11C91A3B-277C-4A78-8DBB-6A5A1673F7BA}" dt="2026-01-29T12:04:44.889" v="6736"/>
          <ac:spMkLst>
            <pc:docMk/>
            <pc:sldMk cId="1269096382" sldId="307"/>
            <ac:spMk id="48" creationId="{B7C392EB-1511-1ABA-2AF0-B4A9CDA57E2B}"/>
          </ac:spMkLst>
        </pc:spChg>
        <pc:spChg chg="mod">
          <ac:chgData name="Vardaan Kulshreshtha" userId="6db5a29ce8bfebfb" providerId="LiveId" clId="{11C91A3B-277C-4A78-8DBB-6A5A1673F7BA}" dt="2026-01-29T12:04:44.889" v="6736"/>
          <ac:spMkLst>
            <pc:docMk/>
            <pc:sldMk cId="1269096382" sldId="307"/>
            <ac:spMk id="51" creationId="{46637233-6165-B509-6171-C5E53FC3F102}"/>
          </ac:spMkLst>
        </pc:spChg>
        <pc:spChg chg="mod">
          <ac:chgData name="Vardaan Kulshreshtha" userId="6db5a29ce8bfebfb" providerId="LiveId" clId="{11C91A3B-277C-4A78-8DBB-6A5A1673F7BA}" dt="2026-01-29T12:04:44.889" v="6736"/>
          <ac:spMkLst>
            <pc:docMk/>
            <pc:sldMk cId="1269096382" sldId="307"/>
            <ac:spMk id="62" creationId="{CFB0F65E-4FD9-59AF-EB41-4D3062A18C7E}"/>
          </ac:spMkLst>
        </pc:spChg>
        <pc:spChg chg="mod">
          <ac:chgData name="Vardaan Kulshreshtha" userId="6db5a29ce8bfebfb" providerId="LiveId" clId="{11C91A3B-277C-4A78-8DBB-6A5A1673F7BA}" dt="2026-01-29T12:04:44.889" v="6736"/>
          <ac:spMkLst>
            <pc:docMk/>
            <pc:sldMk cId="1269096382" sldId="307"/>
            <ac:spMk id="65" creationId="{BDA0D119-6F7E-0BE4-2361-CD5F3D225962}"/>
          </ac:spMkLst>
        </pc:spChg>
        <pc:spChg chg="add mod">
          <ac:chgData name="Vardaan Kulshreshtha" userId="6db5a29ce8bfebfb" providerId="LiveId" clId="{11C91A3B-277C-4A78-8DBB-6A5A1673F7BA}" dt="2026-01-29T12:05:00.719" v="6769" actId="1076"/>
          <ac:spMkLst>
            <pc:docMk/>
            <pc:sldMk cId="1269096382" sldId="307"/>
            <ac:spMk id="67" creationId="{30969AB3-CD06-C6C5-616D-6AF5BB645875}"/>
          </ac:spMkLst>
        </pc:spChg>
        <pc:spChg chg="add mod">
          <ac:chgData name="Vardaan Kulshreshtha" userId="6db5a29ce8bfebfb" providerId="LiveId" clId="{11C91A3B-277C-4A78-8DBB-6A5A1673F7BA}" dt="2026-01-29T12:05:00.719" v="6769" actId="1076"/>
          <ac:spMkLst>
            <pc:docMk/>
            <pc:sldMk cId="1269096382" sldId="307"/>
            <ac:spMk id="68" creationId="{8A002F60-9D71-FBCC-E293-13669573579C}"/>
          </ac:spMkLst>
        </pc:spChg>
        <pc:spChg chg="mod">
          <ac:chgData name="Vardaan Kulshreshtha" userId="6db5a29ce8bfebfb" providerId="LiveId" clId="{11C91A3B-277C-4A78-8DBB-6A5A1673F7BA}" dt="2026-01-29T12:05:00.719" v="6769" actId="1076"/>
          <ac:spMkLst>
            <pc:docMk/>
            <pc:sldMk cId="1269096382" sldId="307"/>
            <ac:spMk id="69" creationId="{27892E76-2930-CB1F-049A-B24D4A91AD14}"/>
          </ac:spMkLst>
        </pc:spChg>
        <pc:spChg chg="add mod">
          <ac:chgData name="Vardaan Kulshreshtha" userId="6db5a29ce8bfebfb" providerId="LiveId" clId="{11C91A3B-277C-4A78-8DBB-6A5A1673F7BA}" dt="2026-01-29T12:06:20.751" v="6828" actId="1076"/>
          <ac:spMkLst>
            <pc:docMk/>
            <pc:sldMk cId="1269096382" sldId="307"/>
            <ac:spMk id="70" creationId="{E9B07626-2A9E-C8C4-5FB9-025700CDF19A}"/>
          </ac:spMkLst>
        </pc:spChg>
        <pc:spChg chg="mod">
          <ac:chgData name="Vardaan Kulshreshtha" userId="6db5a29ce8bfebfb" providerId="LiveId" clId="{11C91A3B-277C-4A78-8DBB-6A5A1673F7BA}" dt="2026-01-29T12:08:08.355" v="6840"/>
          <ac:spMkLst>
            <pc:docMk/>
            <pc:sldMk cId="1269096382" sldId="307"/>
            <ac:spMk id="73" creationId="{D2EEAEAA-676B-52E1-FFE6-0829D67F35B6}"/>
          </ac:spMkLst>
        </pc:spChg>
        <pc:spChg chg="mod">
          <ac:chgData name="Vardaan Kulshreshtha" userId="6db5a29ce8bfebfb" providerId="LiveId" clId="{11C91A3B-277C-4A78-8DBB-6A5A1673F7BA}" dt="2026-01-29T12:08:08.355" v="6840"/>
          <ac:spMkLst>
            <pc:docMk/>
            <pc:sldMk cId="1269096382" sldId="307"/>
            <ac:spMk id="74" creationId="{74B1A99A-1654-F6A5-EB6C-B52B548516F9}"/>
          </ac:spMkLst>
        </pc:spChg>
        <pc:spChg chg="add mod">
          <ac:chgData name="Vardaan Kulshreshtha" userId="6db5a29ce8bfebfb" providerId="LiveId" clId="{11C91A3B-277C-4A78-8DBB-6A5A1673F7BA}" dt="2026-01-29T12:08:08.355" v="6840"/>
          <ac:spMkLst>
            <pc:docMk/>
            <pc:sldMk cId="1269096382" sldId="307"/>
            <ac:spMk id="76" creationId="{F694D2E0-8719-360B-D8D7-839124E41B6E}"/>
          </ac:spMkLst>
        </pc:spChg>
        <pc:spChg chg="add mod">
          <ac:chgData name="Vardaan Kulshreshtha" userId="6db5a29ce8bfebfb" providerId="LiveId" clId="{11C91A3B-277C-4A78-8DBB-6A5A1673F7BA}" dt="2026-02-06T12:25:06.321" v="7547" actId="20577"/>
          <ac:spMkLst>
            <pc:docMk/>
            <pc:sldMk cId="1269096382" sldId="307"/>
            <ac:spMk id="80" creationId="{89702EBD-2368-7A80-B1DF-92A6BDD17E3A}"/>
          </ac:spMkLst>
        </pc:spChg>
        <pc:spChg chg="add mod">
          <ac:chgData name="Vardaan Kulshreshtha" userId="6db5a29ce8bfebfb" providerId="LiveId" clId="{11C91A3B-277C-4A78-8DBB-6A5A1673F7BA}" dt="2026-01-29T12:37:00.824" v="7158" actId="207"/>
          <ac:spMkLst>
            <pc:docMk/>
            <pc:sldMk cId="1269096382" sldId="307"/>
            <ac:spMk id="81" creationId="{A370CA1F-3529-C48C-40A3-B19A9AEFB5F4}"/>
          </ac:spMkLst>
        </pc:spChg>
        <pc:spChg chg="add mod">
          <ac:chgData name="Vardaan Kulshreshtha" userId="6db5a29ce8bfebfb" providerId="LiveId" clId="{11C91A3B-277C-4A78-8DBB-6A5A1673F7BA}" dt="2026-02-06T12:25:45.389" v="7549" actId="207"/>
          <ac:spMkLst>
            <pc:docMk/>
            <pc:sldMk cId="1269096382" sldId="307"/>
            <ac:spMk id="82" creationId="{146343AB-19A4-D783-52F4-F19E7DEB36A5}"/>
          </ac:spMkLst>
        </pc:spChg>
        <pc:spChg chg="add mod">
          <ac:chgData name="Vardaan Kulshreshtha" userId="6db5a29ce8bfebfb" providerId="LiveId" clId="{11C91A3B-277C-4A78-8DBB-6A5A1673F7BA}" dt="2026-01-29T12:15:54.879" v="6884" actId="1076"/>
          <ac:spMkLst>
            <pc:docMk/>
            <pc:sldMk cId="1269096382" sldId="307"/>
            <ac:spMk id="83" creationId="{59D005A8-CB60-E830-6945-3BC1167E306A}"/>
          </ac:spMkLst>
        </pc:spChg>
        <pc:spChg chg="add mod">
          <ac:chgData name="Vardaan Kulshreshtha" userId="6db5a29ce8bfebfb" providerId="LiveId" clId="{11C91A3B-277C-4A78-8DBB-6A5A1673F7BA}" dt="2026-01-29T12:19:21.316" v="6976"/>
          <ac:spMkLst>
            <pc:docMk/>
            <pc:sldMk cId="1269096382" sldId="307"/>
            <ac:spMk id="84" creationId="{C08090E3-A131-A7E7-F45A-D7231397AD81}"/>
          </ac:spMkLst>
        </pc:spChg>
        <pc:spChg chg="add mod">
          <ac:chgData name="Vardaan Kulshreshtha" userId="6db5a29ce8bfebfb" providerId="LiveId" clId="{11C91A3B-277C-4A78-8DBB-6A5A1673F7BA}" dt="2026-01-29T12:19:10.643" v="6973"/>
          <ac:spMkLst>
            <pc:docMk/>
            <pc:sldMk cId="1269096382" sldId="307"/>
            <ac:spMk id="85" creationId="{A87C664B-B92E-3CC1-B97A-BEB788CC92E1}"/>
          </ac:spMkLst>
        </pc:spChg>
        <pc:spChg chg="add mod">
          <ac:chgData name="Vardaan Kulshreshtha" userId="6db5a29ce8bfebfb" providerId="LiveId" clId="{11C91A3B-277C-4A78-8DBB-6A5A1673F7BA}" dt="2026-01-29T12:19:40.298" v="6978" actId="207"/>
          <ac:spMkLst>
            <pc:docMk/>
            <pc:sldMk cId="1269096382" sldId="307"/>
            <ac:spMk id="86" creationId="{289B7F5E-C949-8544-BFC3-95808D58C837}"/>
          </ac:spMkLst>
        </pc:spChg>
        <pc:spChg chg="add mod">
          <ac:chgData name="Vardaan Kulshreshtha" userId="6db5a29ce8bfebfb" providerId="LiveId" clId="{11C91A3B-277C-4A78-8DBB-6A5A1673F7BA}" dt="2026-01-29T12:20:46.106" v="7009" actId="20577"/>
          <ac:spMkLst>
            <pc:docMk/>
            <pc:sldMk cId="1269096382" sldId="307"/>
            <ac:spMk id="87" creationId="{379C5C37-8FE9-A6E7-37FE-D55734942D88}"/>
          </ac:spMkLst>
        </pc:spChg>
        <pc:spChg chg="add mod ord">
          <ac:chgData name="Vardaan Kulshreshtha" userId="6db5a29ce8bfebfb" providerId="LiveId" clId="{11C91A3B-277C-4A78-8DBB-6A5A1673F7BA}" dt="2026-01-29T12:36:37.191" v="7155" actId="167"/>
          <ac:spMkLst>
            <pc:docMk/>
            <pc:sldMk cId="1269096382" sldId="307"/>
            <ac:spMk id="92" creationId="{6A3A9187-F8CA-5409-ECA4-82526A8D4692}"/>
          </ac:spMkLst>
        </pc:spChg>
        <pc:spChg chg="add mod">
          <ac:chgData name="Vardaan Kulshreshtha" userId="6db5a29ce8bfebfb" providerId="LiveId" clId="{11C91A3B-277C-4A78-8DBB-6A5A1673F7BA}" dt="2026-01-29T12:36:47.187" v="7156"/>
          <ac:spMkLst>
            <pc:docMk/>
            <pc:sldMk cId="1269096382" sldId="307"/>
            <ac:spMk id="93" creationId="{A6E7D336-3894-7F40-6BD2-5C338DA92F4C}"/>
          </ac:spMkLst>
        </pc:spChg>
        <pc:grpChg chg="mod">
          <ac:chgData name="Vardaan Kulshreshtha" userId="6db5a29ce8bfebfb" providerId="LiveId" clId="{11C91A3B-277C-4A78-8DBB-6A5A1673F7BA}" dt="2026-02-06T12:44:49.797" v="7636" actId="1076"/>
          <ac:grpSpMkLst>
            <pc:docMk/>
            <pc:sldMk cId="1269096382" sldId="307"/>
            <ac:grpSpMk id="3" creationId="{E3430CF6-428D-424F-D2AA-FF88A73E0884}"/>
          </ac:grpSpMkLst>
        </pc:grpChg>
        <pc:grpChg chg="mod">
          <ac:chgData name="Vardaan Kulshreshtha" userId="6db5a29ce8bfebfb" providerId="LiveId" clId="{11C91A3B-277C-4A78-8DBB-6A5A1673F7BA}" dt="2026-02-06T12:44:49.476" v="7635" actId="1076"/>
          <ac:grpSpMkLst>
            <pc:docMk/>
            <pc:sldMk cId="1269096382" sldId="307"/>
            <ac:grpSpMk id="8" creationId="{C4ADEF63-F865-37D8-B62E-061FD151A6A5}"/>
          </ac:grpSpMkLst>
        </pc:grpChg>
        <pc:grpChg chg="add del mod">
          <ac:chgData name="Vardaan Kulshreshtha" userId="6db5a29ce8bfebfb" providerId="LiveId" clId="{11C91A3B-277C-4A78-8DBB-6A5A1673F7BA}" dt="2026-02-06T12:44:50.050" v="7637" actId="1076"/>
          <ac:grpSpMkLst>
            <pc:docMk/>
            <pc:sldMk cId="1269096382" sldId="307"/>
            <ac:grpSpMk id="27" creationId="{8556329B-CF4B-A256-9363-64D8068B4B6D}"/>
          </ac:grpSpMkLst>
        </pc:grpChg>
        <pc:grpChg chg="mod">
          <ac:chgData name="Vardaan Kulshreshtha" userId="6db5a29ce8bfebfb" providerId="LiveId" clId="{11C91A3B-277C-4A78-8DBB-6A5A1673F7BA}" dt="2026-01-29T12:05:00.719" v="6769" actId="1076"/>
          <ac:grpSpMkLst>
            <pc:docMk/>
            <pc:sldMk cId="1269096382" sldId="307"/>
            <ac:grpSpMk id="59" creationId="{F01683FD-9855-2E32-FEFF-05016E760A5D}"/>
          </ac:grpSpMkLst>
        </pc:grpChg>
        <pc:grpChg chg="mod">
          <ac:chgData name="Vardaan Kulshreshtha" userId="6db5a29ce8bfebfb" providerId="LiveId" clId="{11C91A3B-277C-4A78-8DBB-6A5A1673F7BA}" dt="2026-01-29T12:04:52.116" v="6767" actId="14100"/>
          <ac:grpSpMkLst>
            <pc:docMk/>
            <pc:sldMk cId="1269096382" sldId="307"/>
            <ac:grpSpMk id="64" creationId="{F27BFF05-B727-56B1-613F-76450CE29844}"/>
          </ac:grpSpMkLst>
        </pc:grpChg>
        <pc:grpChg chg="add mod">
          <ac:chgData name="Vardaan Kulshreshtha" userId="6db5a29ce8bfebfb" providerId="LiveId" clId="{11C91A3B-277C-4A78-8DBB-6A5A1673F7BA}" dt="2026-01-29T12:08:08.355" v="6840"/>
          <ac:grpSpMkLst>
            <pc:docMk/>
            <pc:sldMk cId="1269096382" sldId="307"/>
            <ac:grpSpMk id="71" creationId="{C688D8D5-4F15-E11C-E072-C9FE8221F065}"/>
          </ac:grpSpMkLst>
        </pc:grpChg>
        <pc:grpChg chg="mod">
          <ac:chgData name="Vardaan Kulshreshtha" userId="6db5a29ce8bfebfb" providerId="LiveId" clId="{11C91A3B-277C-4A78-8DBB-6A5A1673F7BA}" dt="2026-01-29T12:08:08.355" v="6840"/>
          <ac:grpSpMkLst>
            <pc:docMk/>
            <pc:sldMk cId="1269096382" sldId="307"/>
            <ac:grpSpMk id="72" creationId="{01251961-E457-3AC9-C5BD-BCE82857EF59}"/>
          </ac:grpSpMkLst>
        </pc:grpChg>
        <pc:picChg chg="add mod">
          <ac:chgData name="Vardaan Kulshreshtha" userId="6db5a29ce8bfebfb" providerId="LiveId" clId="{11C91A3B-277C-4A78-8DBB-6A5A1673F7BA}" dt="2026-02-06T12:44:47.301" v="7630" actId="1076"/>
          <ac:picMkLst>
            <pc:docMk/>
            <pc:sldMk cId="1269096382" sldId="307"/>
            <ac:picMk id="14" creationId="{D0B5089C-1442-2E7D-5E52-7F23633399F9}"/>
          </ac:picMkLst>
        </pc:picChg>
        <pc:picChg chg="add del mod topLvl">
          <ac:chgData name="Vardaan Kulshreshtha" userId="6db5a29ce8bfebfb" providerId="LiveId" clId="{11C91A3B-277C-4A78-8DBB-6A5A1673F7BA}" dt="2026-02-06T12:44:48.257" v="7632" actId="21"/>
          <ac:picMkLst>
            <pc:docMk/>
            <pc:sldMk cId="1269096382" sldId="307"/>
            <ac:picMk id="30" creationId="{D0B5089C-1442-2E7D-5E52-7F23633399F9}"/>
          </ac:picMkLst>
        </pc:picChg>
        <pc:picChg chg="mod">
          <ac:chgData name="Vardaan Kulshreshtha" userId="6db5a29ce8bfebfb" providerId="LiveId" clId="{11C91A3B-277C-4A78-8DBB-6A5A1673F7BA}" dt="2026-01-29T12:08:08.355" v="6840"/>
          <ac:picMkLst>
            <pc:docMk/>
            <pc:sldMk cId="1269096382" sldId="307"/>
            <ac:picMk id="75" creationId="{9D6165C3-A5C8-1CA1-13AA-81BF653583C7}"/>
          </ac:picMkLst>
        </pc:picChg>
      </pc:sldChg>
      <pc:sldChg chg="modSp add mod">
        <pc:chgData name="Vardaan Kulshreshtha" userId="6db5a29ce8bfebfb" providerId="LiveId" clId="{11C91A3B-277C-4A78-8DBB-6A5A1673F7BA}" dt="2026-01-28T12:23:48.674" v="5620" actId="12789"/>
        <pc:sldMkLst>
          <pc:docMk/>
          <pc:sldMk cId="2268456286" sldId="308"/>
        </pc:sldMkLst>
        <pc:spChg chg="mod">
          <ac:chgData name="Vardaan Kulshreshtha" userId="6db5a29ce8bfebfb" providerId="LiveId" clId="{11C91A3B-277C-4A78-8DBB-6A5A1673F7BA}" dt="2026-01-28T12:23:48.674" v="5620" actId="12789"/>
          <ac:spMkLst>
            <pc:docMk/>
            <pc:sldMk cId="2268456286" sldId="308"/>
            <ac:spMk id="36" creationId="{61CECAE1-B9C0-E038-BDBF-C6C6789C082A}"/>
          </ac:spMkLst>
        </pc:spChg>
        <pc:spChg chg="mod">
          <ac:chgData name="Vardaan Kulshreshtha" userId="6db5a29ce8bfebfb" providerId="LiveId" clId="{11C91A3B-277C-4A78-8DBB-6A5A1673F7BA}" dt="2026-01-28T12:23:48.674" v="5620" actId="12789"/>
          <ac:spMkLst>
            <pc:docMk/>
            <pc:sldMk cId="2268456286" sldId="308"/>
            <ac:spMk id="38" creationId="{75500843-4E04-AF3A-68A5-F64013F9910B}"/>
          </ac:spMkLst>
        </pc:spChg>
        <pc:spChg chg="mod">
          <ac:chgData name="Vardaan Kulshreshtha" userId="6db5a29ce8bfebfb" providerId="LiveId" clId="{11C91A3B-277C-4A78-8DBB-6A5A1673F7BA}" dt="2026-01-28T12:23:48.674" v="5620" actId="12789"/>
          <ac:spMkLst>
            <pc:docMk/>
            <pc:sldMk cId="2268456286" sldId="308"/>
            <ac:spMk id="40" creationId="{5CE8A37F-12E7-E539-28F2-0894FD3077AB}"/>
          </ac:spMkLst>
        </pc:spChg>
        <pc:spChg chg="mod">
          <ac:chgData name="Vardaan Kulshreshtha" userId="6db5a29ce8bfebfb" providerId="LiveId" clId="{11C91A3B-277C-4A78-8DBB-6A5A1673F7BA}" dt="2026-01-28T12:23:48.674" v="5620" actId="12789"/>
          <ac:spMkLst>
            <pc:docMk/>
            <pc:sldMk cId="2268456286" sldId="308"/>
            <ac:spMk id="42" creationId="{110A8100-3946-4D37-0BD3-2F7D156C8810}"/>
          </ac:spMkLst>
        </pc:spChg>
        <pc:spChg chg="mod">
          <ac:chgData name="Vardaan Kulshreshtha" userId="6db5a29ce8bfebfb" providerId="LiveId" clId="{11C91A3B-277C-4A78-8DBB-6A5A1673F7BA}" dt="2026-01-28T12:23:48.674" v="5620" actId="12789"/>
          <ac:spMkLst>
            <pc:docMk/>
            <pc:sldMk cId="2268456286" sldId="308"/>
            <ac:spMk id="44" creationId="{72C6F8C1-70CA-BFFA-67DD-D3EA0F926572}"/>
          </ac:spMkLst>
        </pc:spChg>
        <pc:spChg chg="mod">
          <ac:chgData name="Vardaan Kulshreshtha" userId="6db5a29ce8bfebfb" providerId="LiveId" clId="{11C91A3B-277C-4A78-8DBB-6A5A1673F7BA}" dt="2026-01-28T12:23:48.674" v="5620" actId="12789"/>
          <ac:spMkLst>
            <pc:docMk/>
            <pc:sldMk cId="2268456286" sldId="308"/>
            <ac:spMk id="46" creationId="{E27F9606-5974-116A-AE18-E2CF52F12B54}"/>
          </ac:spMkLst>
        </pc:spChg>
        <pc:grpChg chg="mod">
          <ac:chgData name="Vardaan Kulshreshtha" userId="6db5a29ce8bfebfb" providerId="LiveId" clId="{11C91A3B-277C-4A78-8DBB-6A5A1673F7BA}" dt="2026-01-28T12:23:48.674" v="5620" actId="12789"/>
          <ac:grpSpMkLst>
            <pc:docMk/>
            <pc:sldMk cId="2268456286" sldId="308"/>
            <ac:grpSpMk id="2" creationId="{146FB065-FA33-6F35-E08C-3959B64420A9}"/>
          </ac:grpSpMkLst>
        </pc:grpChg>
        <pc:grpChg chg="mod">
          <ac:chgData name="Vardaan Kulshreshtha" userId="6db5a29ce8bfebfb" providerId="LiveId" clId="{11C91A3B-277C-4A78-8DBB-6A5A1673F7BA}" dt="2026-01-28T12:23:48.674" v="5620" actId="12789"/>
          <ac:grpSpMkLst>
            <pc:docMk/>
            <pc:sldMk cId="2268456286" sldId="308"/>
            <ac:grpSpMk id="3" creationId="{C890FEA2-25EE-3C14-7BD6-D65FA72155AC}"/>
          </ac:grpSpMkLst>
        </pc:grpChg>
        <pc:grpChg chg="mod">
          <ac:chgData name="Vardaan Kulshreshtha" userId="6db5a29ce8bfebfb" providerId="LiveId" clId="{11C91A3B-277C-4A78-8DBB-6A5A1673F7BA}" dt="2026-01-28T12:23:48.674" v="5620" actId="12789"/>
          <ac:grpSpMkLst>
            <pc:docMk/>
            <pc:sldMk cId="2268456286" sldId="308"/>
            <ac:grpSpMk id="4" creationId="{D8D8C97C-F229-0D19-04B0-34FF6C93667F}"/>
          </ac:grpSpMkLst>
        </pc:grpChg>
        <pc:grpChg chg="mod">
          <ac:chgData name="Vardaan Kulshreshtha" userId="6db5a29ce8bfebfb" providerId="LiveId" clId="{11C91A3B-277C-4A78-8DBB-6A5A1673F7BA}" dt="2026-01-28T12:23:48.674" v="5620" actId="12789"/>
          <ac:grpSpMkLst>
            <pc:docMk/>
            <pc:sldMk cId="2268456286" sldId="308"/>
            <ac:grpSpMk id="12" creationId="{B75D0996-17C1-094C-E662-3247E42AFFAE}"/>
          </ac:grpSpMkLst>
        </pc:grpChg>
      </pc:sldChg>
      <pc:sldChg chg="add ord">
        <pc:chgData name="Vardaan Kulshreshtha" userId="6db5a29ce8bfebfb" providerId="LiveId" clId="{11C91A3B-277C-4A78-8DBB-6A5A1673F7BA}" dt="2026-01-28T12:23:55.784" v="5623"/>
        <pc:sldMkLst>
          <pc:docMk/>
          <pc:sldMk cId="2865081592" sldId="309"/>
        </pc:sldMkLst>
      </pc:sldChg>
      <pc:sldChg chg="addSp delSp modSp add mod modShow modNotesTx">
        <pc:chgData name="Vardaan Kulshreshtha" userId="6db5a29ce8bfebfb" providerId="LiveId" clId="{11C91A3B-277C-4A78-8DBB-6A5A1673F7BA}" dt="2026-02-06T12:45:57.611" v="7640" actId="20577"/>
        <pc:sldMkLst>
          <pc:docMk/>
          <pc:sldMk cId="1613784892" sldId="310"/>
        </pc:sldMkLst>
        <pc:spChg chg="add mod">
          <ac:chgData name="Vardaan Kulshreshtha" userId="6db5a29ce8bfebfb" providerId="LiveId" clId="{11C91A3B-277C-4A78-8DBB-6A5A1673F7BA}" dt="2026-01-29T12:07:06.521" v="6830"/>
          <ac:spMkLst>
            <pc:docMk/>
            <pc:sldMk cId="1613784892" sldId="310"/>
            <ac:spMk id="2" creationId="{BF7645E5-D3D1-2CEF-3D45-952B5F658FC9}"/>
          </ac:spMkLst>
        </pc:spChg>
        <pc:spChg chg="add mod">
          <ac:chgData name="Vardaan Kulshreshtha" userId="6db5a29ce8bfebfb" providerId="LiveId" clId="{11C91A3B-277C-4A78-8DBB-6A5A1673F7BA}" dt="2026-01-29T12:07:06.521" v="6830"/>
          <ac:spMkLst>
            <pc:docMk/>
            <pc:sldMk cId="1613784892" sldId="310"/>
            <ac:spMk id="7" creationId="{DFB53F85-4A6E-0433-500B-209D60C39FA7}"/>
          </ac:spMkLst>
        </pc:spChg>
        <pc:spChg chg="add mod">
          <ac:chgData name="Vardaan Kulshreshtha" userId="6db5a29ce8bfebfb" providerId="LiveId" clId="{11C91A3B-277C-4A78-8DBB-6A5A1673F7BA}" dt="2026-01-29T12:07:06.521" v="6830"/>
          <ac:spMkLst>
            <pc:docMk/>
            <pc:sldMk cId="1613784892" sldId="310"/>
            <ac:spMk id="8" creationId="{B7A14B8E-2C53-6814-EF38-1A59C5C66C84}"/>
          </ac:spMkLst>
        </pc:spChg>
        <pc:spChg chg="add mod">
          <ac:chgData name="Vardaan Kulshreshtha" userId="6db5a29ce8bfebfb" providerId="LiveId" clId="{11C91A3B-277C-4A78-8DBB-6A5A1673F7BA}" dt="2026-01-29T12:07:06.521" v="6830"/>
          <ac:spMkLst>
            <pc:docMk/>
            <pc:sldMk cId="1613784892" sldId="310"/>
            <ac:spMk id="10" creationId="{9085A2C0-26F4-26BB-A822-DB21B0668F25}"/>
          </ac:spMkLst>
        </pc:spChg>
        <pc:spChg chg="add mod">
          <ac:chgData name="Vardaan Kulshreshtha" userId="6db5a29ce8bfebfb" providerId="LiveId" clId="{11C91A3B-277C-4A78-8DBB-6A5A1673F7BA}" dt="2026-01-29T12:07:06.521" v="6830"/>
          <ac:spMkLst>
            <pc:docMk/>
            <pc:sldMk cId="1613784892" sldId="310"/>
            <ac:spMk id="11" creationId="{BF601660-81FF-76E3-3445-A37037F569A5}"/>
          </ac:spMkLst>
        </pc:spChg>
        <pc:spChg chg="mod">
          <ac:chgData name="Vardaan Kulshreshtha" userId="6db5a29ce8bfebfb" providerId="LiveId" clId="{11C91A3B-277C-4A78-8DBB-6A5A1673F7BA}" dt="2026-01-29T12:07:06.521" v="6830"/>
          <ac:spMkLst>
            <pc:docMk/>
            <pc:sldMk cId="1613784892" sldId="310"/>
            <ac:spMk id="45" creationId="{46EF6189-81EE-AE20-EB3E-B365C2BEFD7E}"/>
          </ac:spMkLst>
        </pc:spChg>
        <pc:spChg chg="mod">
          <ac:chgData name="Vardaan Kulshreshtha" userId="6db5a29ce8bfebfb" providerId="LiveId" clId="{11C91A3B-277C-4A78-8DBB-6A5A1673F7BA}" dt="2026-01-29T12:07:06.521" v="6830"/>
          <ac:spMkLst>
            <pc:docMk/>
            <pc:sldMk cId="1613784892" sldId="310"/>
            <ac:spMk id="51" creationId="{0A5FE095-E790-98C3-B254-D75AADB48650}"/>
          </ac:spMkLst>
        </pc:spChg>
        <pc:spChg chg="mod">
          <ac:chgData name="Vardaan Kulshreshtha" userId="6db5a29ce8bfebfb" providerId="LiveId" clId="{11C91A3B-277C-4A78-8DBB-6A5A1673F7BA}" dt="2026-01-29T12:07:06.521" v="6830"/>
          <ac:spMkLst>
            <pc:docMk/>
            <pc:sldMk cId="1613784892" sldId="310"/>
            <ac:spMk id="56" creationId="{55756C8F-DBB4-585F-0A56-2F64C8405673}"/>
          </ac:spMkLst>
        </pc:spChg>
        <pc:spChg chg="add mod">
          <ac:chgData name="Vardaan Kulshreshtha" userId="6db5a29ce8bfebfb" providerId="LiveId" clId="{11C91A3B-277C-4A78-8DBB-6A5A1673F7BA}" dt="2026-01-29T12:07:06.521" v="6830"/>
          <ac:spMkLst>
            <pc:docMk/>
            <pc:sldMk cId="1613784892" sldId="310"/>
            <ac:spMk id="68" creationId="{26CAF66F-4892-4B59-CC67-2505D6020304}"/>
          </ac:spMkLst>
        </pc:spChg>
        <pc:spChg chg="add mod">
          <ac:chgData name="Vardaan Kulshreshtha" userId="6db5a29ce8bfebfb" providerId="LiveId" clId="{11C91A3B-277C-4A78-8DBB-6A5A1673F7BA}" dt="2026-01-29T12:07:06.521" v="6830"/>
          <ac:spMkLst>
            <pc:docMk/>
            <pc:sldMk cId="1613784892" sldId="310"/>
            <ac:spMk id="70" creationId="{4E4936C9-5415-0D20-6369-3697B78134C1}"/>
          </ac:spMkLst>
        </pc:spChg>
        <pc:spChg chg="mod">
          <ac:chgData name="Vardaan Kulshreshtha" userId="6db5a29ce8bfebfb" providerId="LiveId" clId="{11C91A3B-277C-4A78-8DBB-6A5A1673F7BA}" dt="2026-01-29T12:08:03.651" v="6838"/>
          <ac:spMkLst>
            <pc:docMk/>
            <pc:sldMk cId="1613784892" sldId="310"/>
            <ac:spMk id="73" creationId="{510AE7A3-1DEE-D7AC-F425-2E75A619ACF5}"/>
          </ac:spMkLst>
        </pc:spChg>
        <pc:spChg chg="mod">
          <ac:chgData name="Vardaan Kulshreshtha" userId="6db5a29ce8bfebfb" providerId="LiveId" clId="{11C91A3B-277C-4A78-8DBB-6A5A1673F7BA}" dt="2026-01-29T12:08:03.651" v="6838"/>
          <ac:spMkLst>
            <pc:docMk/>
            <pc:sldMk cId="1613784892" sldId="310"/>
            <ac:spMk id="74" creationId="{D5C689E1-2ADC-AA54-C176-D81AFDB0A255}"/>
          </ac:spMkLst>
        </pc:spChg>
        <pc:spChg chg="add mod">
          <ac:chgData name="Vardaan Kulshreshtha" userId="6db5a29ce8bfebfb" providerId="LiveId" clId="{11C91A3B-277C-4A78-8DBB-6A5A1673F7BA}" dt="2026-01-29T12:08:03.651" v="6838"/>
          <ac:spMkLst>
            <pc:docMk/>
            <pc:sldMk cId="1613784892" sldId="310"/>
            <ac:spMk id="76" creationId="{66343B42-A417-DB0A-9A2E-DB140475DCA6}"/>
          </ac:spMkLst>
        </pc:spChg>
        <pc:spChg chg="add mod">
          <ac:chgData name="Vardaan Kulshreshtha" userId="6db5a29ce8bfebfb" providerId="LiveId" clId="{11C91A3B-277C-4A78-8DBB-6A5A1673F7BA}" dt="2026-01-29T12:21:14.681" v="7025"/>
          <ac:spMkLst>
            <pc:docMk/>
            <pc:sldMk cId="1613784892" sldId="310"/>
            <ac:spMk id="77" creationId="{874D87A7-7AF9-2AD9-F62B-988F2DEBBF2C}"/>
          </ac:spMkLst>
        </pc:spChg>
        <pc:spChg chg="add mod">
          <ac:chgData name="Vardaan Kulshreshtha" userId="6db5a29ce8bfebfb" providerId="LiveId" clId="{11C91A3B-277C-4A78-8DBB-6A5A1673F7BA}" dt="2026-01-29T12:37:13.909" v="7160" actId="207"/>
          <ac:spMkLst>
            <pc:docMk/>
            <pc:sldMk cId="1613784892" sldId="310"/>
            <ac:spMk id="78" creationId="{4E290BEA-E789-D160-12E8-1E0FA69660EB}"/>
          </ac:spMkLst>
        </pc:spChg>
        <pc:spChg chg="add mod">
          <ac:chgData name="Vardaan Kulshreshtha" userId="6db5a29ce8bfebfb" providerId="LiveId" clId="{11C91A3B-277C-4A78-8DBB-6A5A1673F7BA}" dt="2026-02-06T12:27:42.604" v="7577" actId="207"/>
          <ac:spMkLst>
            <pc:docMk/>
            <pc:sldMk cId="1613784892" sldId="310"/>
            <ac:spMk id="79" creationId="{EBD1B4F5-4510-7908-E900-DFB3858E57DA}"/>
          </ac:spMkLst>
        </pc:spChg>
        <pc:spChg chg="add mod">
          <ac:chgData name="Vardaan Kulshreshtha" userId="6db5a29ce8bfebfb" providerId="LiveId" clId="{11C91A3B-277C-4A78-8DBB-6A5A1673F7BA}" dt="2026-01-29T12:21:14.681" v="7025"/>
          <ac:spMkLst>
            <pc:docMk/>
            <pc:sldMk cId="1613784892" sldId="310"/>
            <ac:spMk id="80" creationId="{95B3D0CA-06F9-DC8C-CB37-8F0E478DCDC5}"/>
          </ac:spMkLst>
        </pc:spChg>
        <pc:spChg chg="add mod">
          <ac:chgData name="Vardaan Kulshreshtha" userId="6db5a29ce8bfebfb" providerId="LiveId" clId="{11C91A3B-277C-4A78-8DBB-6A5A1673F7BA}" dt="2026-01-29T12:21:14.681" v="7025"/>
          <ac:spMkLst>
            <pc:docMk/>
            <pc:sldMk cId="1613784892" sldId="310"/>
            <ac:spMk id="81" creationId="{94C81BD2-8BDB-D25A-FF83-E15C8995D53E}"/>
          </ac:spMkLst>
        </pc:spChg>
        <pc:spChg chg="add mod">
          <ac:chgData name="Vardaan Kulshreshtha" userId="6db5a29ce8bfebfb" providerId="LiveId" clId="{11C91A3B-277C-4A78-8DBB-6A5A1673F7BA}" dt="2026-01-29T12:21:14.681" v="7025"/>
          <ac:spMkLst>
            <pc:docMk/>
            <pc:sldMk cId="1613784892" sldId="310"/>
            <ac:spMk id="82" creationId="{F23ED5B4-22B0-189F-9D0C-50EF6A5EF09C}"/>
          </ac:spMkLst>
        </pc:spChg>
        <pc:spChg chg="add mod">
          <ac:chgData name="Vardaan Kulshreshtha" userId="6db5a29ce8bfebfb" providerId="LiveId" clId="{11C91A3B-277C-4A78-8DBB-6A5A1673F7BA}" dt="2026-01-29T12:21:14.681" v="7025"/>
          <ac:spMkLst>
            <pc:docMk/>
            <pc:sldMk cId="1613784892" sldId="310"/>
            <ac:spMk id="83" creationId="{F6B4C3CE-0B0E-5672-A815-66955D6E2037}"/>
          </ac:spMkLst>
        </pc:spChg>
        <pc:spChg chg="add mod">
          <ac:chgData name="Vardaan Kulshreshtha" userId="6db5a29ce8bfebfb" providerId="LiveId" clId="{11C91A3B-277C-4A78-8DBB-6A5A1673F7BA}" dt="2026-01-29T12:21:14.681" v="7025"/>
          <ac:spMkLst>
            <pc:docMk/>
            <pc:sldMk cId="1613784892" sldId="310"/>
            <ac:spMk id="84" creationId="{0214D020-CF2F-5F2F-3E18-29123DB3547D}"/>
          </ac:spMkLst>
        </pc:spChg>
        <pc:spChg chg="add mod">
          <ac:chgData name="Vardaan Kulshreshtha" userId="6db5a29ce8bfebfb" providerId="LiveId" clId="{11C91A3B-277C-4A78-8DBB-6A5A1673F7BA}" dt="2026-01-29T12:33:14.761" v="7094"/>
          <ac:spMkLst>
            <pc:docMk/>
            <pc:sldMk cId="1613784892" sldId="310"/>
            <ac:spMk id="85" creationId="{4D538058-3A39-82CA-3C9F-213304CCEF5A}"/>
          </ac:spMkLst>
        </pc:spChg>
        <pc:spChg chg="add mod">
          <ac:chgData name="Vardaan Kulshreshtha" userId="6db5a29ce8bfebfb" providerId="LiveId" clId="{11C91A3B-277C-4A78-8DBB-6A5A1673F7BA}" dt="2026-01-29T13:10:16.943" v="7345" actId="1076"/>
          <ac:spMkLst>
            <pc:docMk/>
            <pc:sldMk cId="1613784892" sldId="310"/>
            <ac:spMk id="86" creationId="{1B384B8D-7EA4-B593-8ACE-7D178A65F196}"/>
          </ac:spMkLst>
        </pc:spChg>
        <pc:spChg chg="add mod ord">
          <ac:chgData name="Vardaan Kulshreshtha" userId="6db5a29ce8bfebfb" providerId="LiveId" clId="{11C91A3B-277C-4A78-8DBB-6A5A1673F7BA}" dt="2026-01-29T13:12:40.344" v="7366" actId="207"/>
          <ac:spMkLst>
            <pc:docMk/>
            <pc:sldMk cId="1613784892" sldId="310"/>
            <ac:spMk id="87" creationId="{09B03546-C8FE-372C-D40C-7755719D860B}"/>
          </ac:spMkLst>
        </pc:spChg>
        <pc:spChg chg="add mod ord">
          <ac:chgData name="Vardaan Kulshreshtha" userId="6db5a29ce8bfebfb" providerId="LiveId" clId="{11C91A3B-277C-4A78-8DBB-6A5A1673F7BA}" dt="2026-01-29T13:12:43.285" v="7367" actId="207"/>
          <ac:spMkLst>
            <pc:docMk/>
            <pc:sldMk cId="1613784892" sldId="310"/>
            <ac:spMk id="88" creationId="{1C627026-1CD8-C57C-B227-C42603855A74}"/>
          </ac:spMkLst>
        </pc:spChg>
        <pc:spChg chg="add mod ord">
          <ac:chgData name="Vardaan Kulshreshtha" userId="6db5a29ce8bfebfb" providerId="LiveId" clId="{11C91A3B-277C-4A78-8DBB-6A5A1673F7BA}" dt="2026-02-06T12:27:33.833" v="7575" actId="207"/>
          <ac:spMkLst>
            <pc:docMk/>
            <pc:sldMk cId="1613784892" sldId="310"/>
            <ac:spMk id="89" creationId="{BFF8D1B4-BEBE-29FA-5BA8-50E7E2F82400}"/>
          </ac:spMkLst>
        </pc:spChg>
        <pc:spChg chg="add mod ord">
          <ac:chgData name="Vardaan Kulshreshtha" userId="6db5a29ce8bfebfb" providerId="LiveId" clId="{11C91A3B-277C-4A78-8DBB-6A5A1673F7BA}" dt="2026-02-06T12:27:37.425" v="7576" actId="207"/>
          <ac:spMkLst>
            <pc:docMk/>
            <pc:sldMk cId="1613784892" sldId="310"/>
            <ac:spMk id="90" creationId="{4679B554-2943-8A3C-E532-C199AA78EFB0}"/>
          </ac:spMkLst>
        </pc:spChg>
        <pc:spChg chg="add mod ord">
          <ac:chgData name="Vardaan Kulshreshtha" userId="6db5a29ce8bfebfb" providerId="LiveId" clId="{11C91A3B-277C-4A78-8DBB-6A5A1673F7BA}" dt="2026-01-29T13:10:59.233" v="7358" actId="14100"/>
          <ac:spMkLst>
            <pc:docMk/>
            <pc:sldMk cId="1613784892" sldId="310"/>
            <ac:spMk id="91" creationId="{67291F74-96CA-B410-A4EC-9EC41B49515B}"/>
          </ac:spMkLst>
        </pc:spChg>
        <pc:spChg chg="add mod ord">
          <ac:chgData name="Vardaan Kulshreshtha" userId="6db5a29ce8bfebfb" providerId="LiveId" clId="{11C91A3B-277C-4A78-8DBB-6A5A1673F7BA}" dt="2026-01-29T13:11:11.068" v="7362" actId="14100"/>
          <ac:spMkLst>
            <pc:docMk/>
            <pc:sldMk cId="1613784892" sldId="310"/>
            <ac:spMk id="92" creationId="{F21EBF59-1D20-B4ED-0E70-850DAF363597}"/>
          </ac:spMkLst>
        </pc:spChg>
        <pc:spChg chg="add mod ord">
          <ac:chgData name="Vardaan Kulshreshtha" userId="6db5a29ce8bfebfb" providerId="LiveId" clId="{11C91A3B-277C-4A78-8DBB-6A5A1673F7BA}" dt="2026-01-29T13:13:31.149" v="7374" actId="207"/>
          <ac:spMkLst>
            <pc:docMk/>
            <pc:sldMk cId="1613784892" sldId="310"/>
            <ac:spMk id="93" creationId="{821038F6-7935-8FA5-68D8-8BCC947F0AE7}"/>
          </ac:spMkLst>
        </pc:spChg>
        <pc:spChg chg="add mod ord">
          <ac:chgData name="Vardaan Kulshreshtha" userId="6db5a29ce8bfebfb" providerId="LiveId" clId="{11C91A3B-277C-4A78-8DBB-6A5A1673F7BA}" dt="2026-01-29T13:14:05.631" v="7382" actId="207"/>
          <ac:spMkLst>
            <pc:docMk/>
            <pc:sldMk cId="1613784892" sldId="310"/>
            <ac:spMk id="94" creationId="{054628D5-A9B1-DBE8-E489-B7FD53629081}"/>
          </ac:spMkLst>
        </pc:spChg>
        <pc:grpChg chg="add mod">
          <ac:chgData name="Vardaan Kulshreshtha" userId="6db5a29ce8bfebfb" providerId="LiveId" clId="{11C91A3B-277C-4A78-8DBB-6A5A1673F7BA}" dt="2026-01-29T12:08:03.651" v="6838"/>
          <ac:grpSpMkLst>
            <pc:docMk/>
            <pc:sldMk cId="1613784892" sldId="310"/>
            <ac:grpSpMk id="71" creationId="{DF9A2D12-AD1D-C1FE-60BF-B01E97524CB7}"/>
          </ac:grpSpMkLst>
        </pc:grpChg>
        <pc:grpChg chg="mod">
          <ac:chgData name="Vardaan Kulshreshtha" userId="6db5a29ce8bfebfb" providerId="LiveId" clId="{11C91A3B-277C-4A78-8DBB-6A5A1673F7BA}" dt="2026-01-29T12:08:03.651" v="6838"/>
          <ac:grpSpMkLst>
            <pc:docMk/>
            <pc:sldMk cId="1613784892" sldId="310"/>
            <ac:grpSpMk id="72" creationId="{680CF659-5D4D-E2AC-2F27-431108D2DF7A}"/>
          </ac:grpSpMkLst>
        </pc:grpChg>
        <pc:picChg chg="mod">
          <ac:chgData name="Vardaan Kulshreshtha" userId="6db5a29ce8bfebfb" providerId="LiveId" clId="{11C91A3B-277C-4A78-8DBB-6A5A1673F7BA}" dt="2026-01-29T12:08:03.651" v="6838"/>
          <ac:picMkLst>
            <pc:docMk/>
            <pc:sldMk cId="1613784892" sldId="310"/>
            <ac:picMk id="75" creationId="{C6095D4B-F6D5-EF72-C468-98F2D1D6C55C}"/>
          </ac:picMkLst>
        </pc:picChg>
      </pc:sldChg>
      <pc:sldChg chg="addSp delSp modSp add mod modShow modNotesTx">
        <pc:chgData name="Vardaan Kulshreshtha" userId="6db5a29ce8bfebfb" providerId="LiveId" clId="{11C91A3B-277C-4A78-8DBB-6A5A1673F7BA}" dt="2026-02-06T12:27:13.632" v="7574" actId="207"/>
        <pc:sldMkLst>
          <pc:docMk/>
          <pc:sldMk cId="3423601225" sldId="311"/>
        </pc:sldMkLst>
        <pc:spChg chg="add mod">
          <ac:chgData name="Vardaan Kulshreshtha" userId="6db5a29ce8bfebfb" providerId="LiveId" clId="{11C91A3B-277C-4A78-8DBB-6A5A1673F7BA}" dt="2026-01-29T12:07:04.219" v="6829"/>
          <ac:spMkLst>
            <pc:docMk/>
            <pc:sldMk cId="3423601225" sldId="311"/>
            <ac:spMk id="3" creationId="{3353F00E-FE03-48B1-2BDF-247A93FC1BD1}"/>
          </ac:spMkLst>
        </pc:spChg>
        <pc:spChg chg="add mod">
          <ac:chgData name="Vardaan Kulshreshtha" userId="6db5a29ce8bfebfb" providerId="LiveId" clId="{11C91A3B-277C-4A78-8DBB-6A5A1673F7BA}" dt="2026-01-29T12:07:04.219" v="6829"/>
          <ac:spMkLst>
            <pc:docMk/>
            <pc:sldMk cId="3423601225" sldId="311"/>
            <ac:spMk id="4" creationId="{4F08232C-EA6A-94EF-C838-C45865C4BBC0}"/>
          </ac:spMkLst>
        </pc:spChg>
        <pc:spChg chg="add mod">
          <ac:chgData name="Vardaan Kulshreshtha" userId="6db5a29ce8bfebfb" providerId="LiveId" clId="{11C91A3B-277C-4A78-8DBB-6A5A1673F7BA}" dt="2026-01-29T12:07:04.219" v="6829"/>
          <ac:spMkLst>
            <pc:docMk/>
            <pc:sldMk cId="3423601225" sldId="311"/>
            <ac:spMk id="5" creationId="{CC049B3A-3261-E3FA-80E8-952163A2E1F5}"/>
          </ac:spMkLst>
        </pc:spChg>
        <pc:spChg chg="add mod">
          <ac:chgData name="Vardaan Kulshreshtha" userId="6db5a29ce8bfebfb" providerId="LiveId" clId="{11C91A3B-277C-4A78-8DBB-6A5A1673F7BA}" dt="2026-01-29T12:07:04.219" v="6829"/>
          <ac:spMkLst>
            <pc:docMk/>
            <pc:sldMk cId="3423601225" sldId="311"/>
            <ac:spMk id="6" creationId="{4D215DDE-B3C5-4F9D-CF90-F815C7A91B63}"/>
          </ac:spMkLst>
        </pc:spChg>
        <pc:spChg chg="add mod">
          <ac:chgData name="Vardaan Kulshreshtha" userId="6db5a29ce8bfebfb" providerId="LiveId" clId="{11C91A3B-277C-4A78-8DBB-6A5A1673F7BA}" dt="2026-01-29T12:07:04.219" v="6829"/>
          <ac:spMkLst>
            <pc:docMk/>
            <pc:sldMk cId="3423601225" sldId="311"/>
            <ac:spMk id="7" creationId="{4DEBFC33-4E77-8B6F-07F0-9F1B8DB3DE43}"/>
          </ac:spMkLst>
        </pc:spChg>
        <pc:spChg chg="mod">
          <ac:chgData name="Vardaan Kulshreshtha" userId="6db5a29ce8bfebfb" providerId="LiveId" clId="{11C91A3B-277C-4A78-8DBB-6A5A1673F7BA}" dt="2026-01-29T12:38:40.251" v="7184" actId="20577"/>
          <ac:spMkLst>
            <pc:docMk/>
            <pc:sldMk cId="3423601225" sldId="311"/>
            <ac:spMk id="14" creationId="{93B6CEF2-94CF-E2F2-EF3C-46B16D655882}"/>
          </ac:spMkLst>
        </pc:spChg>
        <pc:spChg chg="mod">
          <ac:chgData name="Vardaan Kulshreshtha" userId="6db5a29ce8bfebfb" providerId="LiveId" clId="{11C91A3B-277C-4A78-8DBB-6A5A1673F7BA}" dt="2026-01-29T12:07:04.219" v="6829"/>
          <ac:spMkLst>
            <pc:docMk/>
            <pc:sldMk cId="3423601225" sldId="311"/>
            <ac:spMk id="45" creationId="{CD5DA379-3CC7-1D70-CE88-ED8FB19CCB38}"/>
          </ac:spMkLst>
        </pc:spChg>
        <pc:spChg chg="mod">
          <ac:chgData name="Vardaan Kulshreshtha" userId="6db5a29ce8bfebfb" providerId="LiveId" clId="{11C91A3B-277C-4A78-8DBB-6A5A1673F7BA}" dt="2026-01-29T12:07:04.219" v="6829"/>
          <ac:spMkLst>
            <pc:docMk/>
            <pc:sldMk cId="3423601225" sldId="311"/>
            <ac:spMk id="51" creationId="{EC074E2E-6618-34A2-6F7F-AD921FBA9DF9}"/>
          </ac:spMkLst>
        </pc:spChg>
        <pc:spChg chg="mod">
          <ac:chgData name="Vardaan Kulshreshtha" userId="6db5a29ce8bfebfb" providerId="LiveId" clId="{11C91A3B-277C-4A78-8DBB-6A5A1673F7BA}" dt="2026-01-29T12:07:04.219" v="6829"/>
          <ac:spMkLst>
            <pc:docMk/>
            <pc:sldMk cId="3423601225" sldId="311"/>
            <ac:spMk id="57" creationId="{506C1A14-73C7-68D9-F535-81A1C8E94E04}"/>
          </ac:spMkLst>
        </pc:spChg>
        <pc:spChg chg="add mod">
          <ac:chgData name="Vardaan Kulshreshtha" userId="6db5a29ce8bfebfb" providerId="LiveId" clId="{11C91A3B-277C-4A78-8DBB-6A5A1673F7BA}" dt="2026-01-29T12:07:04.219" v="6829"/>
          <ac:spMkLst>
            <pc:docMk/>
            <pc:sldMk cId="3423601225" sldId="311"/>
            <ac:spMk id="68" creationId="{12AD8A4F-731E-C68F-8DDB-BEF69667AF2D}"/>
          </ac:spMkLst>
        </pc:spChg>
        <pc:spChg chg="add mod">
          <ac:chgData name="Vardaan Kulshreshtha" userId="6db5a29ce8bfebfb" providerId="LiveId" clId="{11C91A3B-277C-4A78-8DBB-6A5A1673F7BA}" dt="2026-01-29T12:07:04.219" v="6829"/>
          <ac:spMkLst>
            <pc:docMk/>
            <pc:sldMk cId="3423601225" sldId="311"/>
            <ac:spMk id="70" creationId="{93B5DCF9-A0FC-37E0-3A7E-A004DBAB1D81}"/>
          </ac:spMkLst>
        </pc:spChg>
        <pc:spChg chg="mod">
          <ac:chgData name="Vardaan Kulshreshtha" userId="6db5a29ce8bfebfb" providerId="LiveId" clId="{11C91A3B-277C-4A78-8DBB-6A5A1673F7BA}" dt="2026-01-29T12:08:05.603" v="6839"/>
          <ac:spMkLst>
            <pc:docMk/>
            <pc:sldMk cId="3423601225" sldId="311"/>
            <ac:spMk id="73" creationId="{1A0D83A5-B813-C999-03EA-BD925764BFE2}"/>
          </ac:spMkLst>
        </pc:spChg>
        <pc:spChg chg="mod">
          <ac:chgData name="Vardaan Kulshreshtha" userId="6db5a29ce8bfebfb" providerId="LiveId" clId="{11C91A3B-277C-4A78-8DBB-6A5A1673F7BA}" dt="2026-01-29T12:08:05.603" v="6839"/>
          <ac:spMkLst>
            <pc:docMk/>
            <pc:sldMk cId="3423601225" sldId="311"/>
            <ac:spMk id="74" creationId="{902F84E6-B722-32CF-1229-59BF005C9E4B}"/>
          </ac:spMkLst>
        </pc:spChg>
        <pc:spChg chg="add mod">
          <ac:chgData name="Vardaan Kulshreshtha" userId="6db5a29ce8bfebfb" providerId="LiveId" clId="{11C91A3B-277C-4A78-8DBB-6A5A1673F7BA}" dt="2026-01-29T12:08:05.603" v="6839"/>
          <ac:spMkLst>
            <pc:docMk/>
            <pc:sldMk cId="3423601225" sldId="311"/>
            <ac:spMk id="76" creationId="{B8DFE02E-2749-ECDB-A4C2-F799B67712BA}"/>
          </ac:spMkLst>
        </pc:spChg>
        <pc:spChg chg="add mod">
          <ac:chgData name="Vardaan Kulshreshtha" userId="6db5a29ce8bfebfb" providerId="LiveId" clId="{11C91A3B-277C-4A78-8DBB-6A5A1673F7BA}" dt="2026-01-29T12:21:12.301" v="7024"/>
          <ac:spMkLst>
            <pc:docMk/>
            <pc:sldMk cId="3423601225" sldId="311"/>
            <ac:spMk id="77" creationId="{328537A5-8A53-EE26-0C43-BBE8D7496522}"/>
          </ac:spMkLst>
        </pc:spChg>
        <pc:spChg chg="add mod">
          <ac:chgData name="Vardaan Kulshreshtha" userId="6db5a29ce8bfebfb" providerId="LiveId" clId="{11C91A3B-277C-4A78-8DBB-6A5A1673F7BA}" dt="2026-01-29T12:37:08.903" v="7159" actId="207"/>
          <ac:spMkLst>
            <pc:docMk/>
            <pc:sldMk cId="3423601225" sldId="311"/>
            <ac:spMk id="78" creationId="{CEE184A4-3DD2-A92C-5BF8-43298445D4C2}"/>
          </ac:spMkLst>
        </pc:spChg>
        <pc:spChg chg="add mod">
          <ac:chgData name="Vardaan Kulshreshtha" userId="6db5a29ce8bfebfb" providerId="LiveId" clId="{11C91A3B-277C-4A78-8DBB-6A5A1673F7BA}" dt="2026-02-06T12:27:13.632" v="7574" actId="207"/>
          <ac:spMkLst>
            <pc:docMk/>
            <pc:sldMk cId="3423601225" sldId="311"/>
            <ac:spMk id="79" creationId="{FF7EACDE-EB52-1774-6151-0C4BD67D5BDC}"/>
          </ac:spMkLst>
        </pc:spChg>
        <pc:spChg chg="add mod">
          <ac:chgData name="Vardaan Kulshreshtha" userId="6db5a29ce8bfebfb" providerId="LiveId" clId="{11C91A3B-277C-4A78-8DBB-6A5A1673F7BA}" dt="2026-01-29T12:21:12.301" v="7024"/>
          <ac:spMkLst>
            <pc:docMk/>
            <pc:sldMk cId="3423601225" sldId="311"/>
            <ac:spMk id="80" creationId="{BBC9D6EA-56D3-DC4E-1136-6FC098110E91}"/>
          </ac:spMkLst>
        </pc:spChg>
        <pc:spChg chg="add mod">
          <ac:chgData name="Vardaan Kulshreshtha" userId="6db5a29ce8bfebfb" providerId="LiveId" clId="{11C91A3B-277C-4A78-8DBB-6A5A1673F7BA}" dt="2026-01-29T12:21:12.301" v="7024"/>
          <ac:spMkLst>
            <pc:docMk/>
            <pc:sldMk cId="3423601225" sldId="311"/>
            <ac:spMk id="81" creationId="{DB231710-2767-5A98-6B4F-90CE4E3D8ECF}"/>
          </ac:spMkLst>
        </pc:spChg>
        <pc:spChg chg="add mod">
          <ac:chgData name="Vardaan Kulshreshtha" userId="6db5a29ce8bfebfb" providerId="LiveId" clId="{11C91A3B-277C-4A78-8DBB-6A5A1673F7BA}" dt="2026-01-29T12:21:12.301" v="7024"/>
          <ac:spMkLst>
            <pc:docMk/>
            <pc:sldMk cId="3423601225" sldId="311"/>
            <ac:spMk id="82" creationId="{01AFF9E6-A000-5F1C-3EAB-A4A7C335FF62}"/>
          </ac:spMkLst>
        </pc:spChg>
        <pc:spChg chg="add mod">
          <ac:chgData name="Vardaan Kulshreshtha" userId="6db5a29ce8bfebfb" providerId="LiveId" clId="{11C91A3B-277C-4A78-8DBB-6A5A1673F7BA}" dt="2026-01-29T12:21:12.301" v="7024"/>
          <ac:spMkLst>
            <pc:docMk/>
            <pc:sldMk cId="3423601225" sldId="311"/>
            <ac:spMk id="83" creationId="{077D1EEB-E152-3391-DCFA-BBC9A4584E45}"/>
          </ac:spMkLst>
        </pc:spChg>
        <pc:spChg chg="add mod">
          <ac:chgData name="Vardaan Kulshreshtha" userId="6db5a29ce8bfebfb" providerId="LiveId" clId="{11C91A3B-277C-4A78-8DBB-6A5A1673F7BA}" dt="2026-01-29T12:21:12.301" v="7024"/>
          <ac:spMkLst>
            <pc:docMk/>
            <pc:sldMk cId="3423601225" sldId="311"/>
            <ac:spMk id="84" creationId="{576EE8F4-9BD1-19E9-DCCA-66FD767090BD}"/>
          </ac:spMkLst>
        </pc:spChg>
        <pc:spChg chg="add mod ord">
          <ac:chgData name="Vardaan Kulshreshtha" userId="6db5a29ce8bfebfb" providerId="LiveId" clId="{11C91A3B-277C-4A78-8DBB-6A5A1673F7BA}" dt="2026-02-06T12:26:58.433" v="7572" actId="207"/>
          <ac:spMkLst>
            <pc:docMk/>
            <pc:sldMk cId="3423601225" sldId="311"/>
            <ac:spMk id="88" creationId="{675460CA-5FB5-8D98-E86B-6ACA78D9AB02}"/>
          </ac:spMkLst>
        </pc:spChg>
        <pc:spChg chg="add mod ord">
          <ac:chgData name="Vardaan Kulshreshtha" userId="6db5a29ce8bfebfb" providerId="LiveId" clId="{11C91A3B-277C-4A78-8DBB-6A5A1673F7BA}" dt="2026-01-29T12:39:24.063" v="7188" actId="207"/>
          <ac:spMkLst>
            <pc:docMk/>
            <pc:sldMk cId="3423601225" sldId="311"/>
            <ac:spMk id="89" creationId="{0DD6C2FA-8130-D3FD-D623-B58AF7A2FBC9}"/>
          </ac:spMkLst>
        </pc:spChg>
        <pc:spChg chg="add mod ord">
          <ac:chgData name="Vardaan Kulshreshtha" userId="6db5a29ce8bfebfb" providerId="LiveId" clId="{11C91A3B-277C-4A78-8DBB-6A5A1673F7BA}" dt="2026-01-29T12:39:50.915" v="7199" actId="1035"/>
          <ac:spMkLst>
            <pc:docMk/>
            <pc:sldMk cId="3423601225" sldId="311"/>
            <ac:spMk id="90" creationId="{0057813E-3E3F-02DD-1F17-02ADB70C189D}"/>
          </ac:spMkLst>
        </pc:spChg>
        <pc:spChg chg="add mod ord">
          <ac:chgData name="Vardaan Kulshreshtha" userId="6db5a29ce8bfebfb" providerId="LiveId" clId="{11C91A3B-277C-4A78-8DBB-6A5A1673F7BA}" dt="2026-02-06T12:27:10.649" v="7573" actId="207"/>
          <ac:spMkLst>
            <pc:docMk/>
            <pc:sldMk cId="3423601225" sldId="311"/>
            <ac:spMk id="91" creationId="{70F2F908-65D0-2B28-EA80-BBC5FC885698}"/>
          </ac:spMkLst>
        </pc:spChg>
        <pc:spChg chg="add mod ord">
          <ac:chgData name="Vardaan Kulshreshtha" userId="6db5a29ce8bfebfb" providerId="LiveId" clId="{11C91A3B-277C-4A78-8DBB-6A5A1673F7BA}" dt="2026-01-29T12:43:22.920" v="7236" actId="207"/>
          <ac:spMkLst>
            <pc:docMk/>
            <pc:sldMk cId="3423601225" sldId="311"/>
            <ac:spMk id="92" creationId="{664BD9DA-38EB-822F-E07A-5B608B0B099C}"/>
          </ac:spMkLst>
        </pc:spChg>
        <pc:spChg chg="add mod ord">
          <ac:chgData name="Vardaan Kulshreshtha" userId="6db5a29ce8bfebfb" providerId="LiveId" clId="{11C91A3B-277C-4A78-8DBB-6A5A1673F7BA}" dt="2026-01-29T12:43:32.095" v="7237" actId="207"/>
          <ac:spMkLst>
            <pc:docMk/>
            <pc:sldMk cId="3423601225" sldId="311"/>
            <ac:spMk id="93" creationId="{76426B4B-E500-2041-2DB2-A30356F679EC}"/>
          </ac:spMkLst>
        </pc:spChg>
        <pc:spChg chg="add mod ord">
          <ac:chgData name="Vardaan Kulshreshtha" userId="6db5a29ce8bfebfb" providerId="LiveId" clId="{11C91A3B-277C-4A78-8DBB-6A5A1673F7BA}" dt="2026-01-29T12:43:56.938" v="7243" actId="207"/>
          <ac:spMkLst>
            <pc:docMk/>
            <pc:sldMk cId="3423601225" sldId="311"/>
            <ac:spMk id="94" creationId="{5CF6F5EF-7012-A05F-6608-A0DD046962F0}"/>
          </ac:spMkLst>
        </pc:spChg>
        <pc:spChg chg="add mod ord">
          <ac:chgData name="Vardaan Kulshreshtha" userId="6db5a29ce8bfebfb" providerId="LiveId" clId="{11C91A3B-277C-4A78-8DBB-6A5A1673F7BA}" dt="2026-01-29T12:44:14.576" v="7252" actId="14100"/>
          <ac:spMkLst>
            <pc:docMk/>
            <pc:sldMk cId="3423601225" sldId="311"/>
            <ac:spMk id="95" creationId="{814188EE-769C-2FB4-ED96-EC50C174BD64}"/>
          </ac:spMkLst>
        </pc:spChg>
        <pc:grpChg chg="add mod">
          <ac:chgData name="Vardaan Kulshreshtha" userId="6db5a29ce8bfebfb" providerId="LiveId" clId="{11C91A3B-277C-4A78-8DBB-6A5A1673F7BA}" dt="2026-01-29T12:08:05.603" v="6839"/>
          <ac:grpSpMkLst>
            <pc:docMk/>
            <pc:sldMk cId="3423601225" sldId="311"/>
            <ac:grpSpMk id="71" creationId="{6F73C3AB-CE68-08B5-12A8-B2417E8169C2}"/>
          </ac:grpSpMkLst>
        </pc:grpChg>
        <pc:grpChg chg="mod">
          <ac:chgData name="Vardaan Kulshreshtha" userId="6db5a29ce8bfebfb" providerId="LiveId" clId="{11C91A3B-277C-4A78-8DBB-6A5A1673F7BA}" dt="2026-01-29T12:08:05.603" v="6839"/>
          <ac:grpSpMkLst>
            <pc:docMk/>
            <pc:sldMk cId="3423601225" sldId="311"/>
            <ac:grpSpMk id="72" creationId="{FB3799FF-16C0-C014-0FD2-6AA94DE459E9}"/>
          </ac:grpSpMkLst>
        </pc:grpChg>
        <pc:picChg chg="mod">
          <ac:chgData name="Vardaan Kulshreshtha" userId="6db5a29ce8bfebfb" providerId="LiveId" clId="{11C91A3B-277C-4A78-8DBB-6A5A1673F7BA}" dt="2026-01-29T12:08:05.603" v="6839"/>
          <ac:picMkLst>
            <pc:docMk/>
            <pc:sldMk cId="3423601225" sldId="311"/>
            <ac:picMk id="75" creationId="{4649D45C-4AEA-65D3-04D7-A1C9C1F51082}"/>
          </ac:picMkLst>
        </pc:picChg>
      </pc:sldChg>
      <pc:sldChg chg="modSp add mod ord modShow">
        <pc:chgData name="Vardaan Kulshreshtha" userId="6db5a29ce8bfebfb" providerId="LiveId" clId="{11C91A3B-277C-4A78-8DBB-6A5A1673F7BA}" dt="2026-01-29T12:08:01.299" v="6837" actId="1076"/>
        <pc:sldMkLst>
          <pc:docMk/>
          <pc:sldMk cId="2929253214" sldId="312"/>
        </pc:sldMkLst>
        <pc:spChg chg="mod">
          <ac:chgData name="Vardaan Kulshreshtha" userId="6db5a29ce8bfebfb" providerId="LiveId" clId="{11C91A3B-277C-4A78-8DBB-6A5A1673F7BA}" dt="2026-01-29T12:08:01.299" v="6837" actId="1076"/>
          <ac:spMkLst>
            <pc:docMk/>
            <pc:sldMk cId="2929253214" sldId="312"/>
            <ac:spMk id="18" creationId="{6014B68E-86FA-828B-AA0D-6A4895BA11E2}"/>
          </ac:spMkLst>
        </pc:spChg>
        <pc:grpChg chg="mod">
          <ac:chgData name="Vardaan Kulshreshtha" userId="6db5a29ce8bfebfb" providerId="LiveId" clId="{11C91A3B-277C-4A78-8DBB-6A5A1673F7BA}" dt="2026-01-29T12:08:01.299" v="6837" actId="1076"/>
          <ac:grpSpMkLst>
            <pc:docMk/>
            <pc:sldMk cId="2929253214" sldId="312"/>
            <ac:grpSpMk id="12" creationId="{5D154602-7E81-402D-BC88-6B40300C2339}"/>
          </ac:grpSpMkLst>
        </pc:grpChg>
      </pc:sldChg>
      <pc:sldChg chg="addSp modSp add mod modNotesTx">
        <pc:chgData name="Vardaan Kulshreshtha" userId="6db5a29ce8bfebfb" providerId="LiveId" clId="{11C91A3B-277C-4A78-8DBB-6A5A1673F7BA}" dt="2026-02-06T12:47:39.744" v="7641" actId="20577"/>
        <pc:sldMkLst>
          <pc:docMk/>
          <pc:sldMk cId="4207254086" sldId="313"/>
        </pc:sldMkLst>
        <pc:spChg chg="mod">
          <ac:chgData name="Vardaan Kulshreshtha" userId="6db5a29ce8bfebfb" providerId="LiveId" clId="{11C91A3B-277C-4A78-8DBB-6A5A1673F7BA}" dt="2026-01-29T13:18:24.883" v="7424" actId="1038"/>
          <ac:spMkLst>
            <pc:docMk/>
            <pc:sldMk cId="4207254086" sldId="313"/>
            <ac:spMk id="77" creationId="{1B4566A2-4640-64E7-5ABD-EB1E32788357}"/>
          </ac:spMkLst>
        </pc:spChg>
        <pc:spChg chg="mod">
          <ac:chgData name="Vardaan Kulshreshtha" userId="6db5a29ce8bfebfb" providerId="LiveId" clId="{11C91A3B-277C-4A78-8DBB-6A5A1673F7BA}" dt="2026-01-29T13:18:33.273" v="7510" actId="1038"/>
          <ac:spMkLst>
            <pc:docMk/>
            <pc:sldMk cId="4207254086" sldId="313"/>
            <ac:spMk id="78" creationId="{4606596A-21BF-9305-3E31-771B897F0B1F}"/>
          </ac:spMkLst>
        </pc:spChg>
        <pc:spChg chg="mod">
          <ac:chgData name="Vardaan Kulshreshtha" userId="6db5a29ce8bfebfb" providerId="LiveId" clId="{11C91A3B-277C-4A78-8DBB-6A5A1673F7BA}" dt="2026-01-29T13:18:33.273" v="7510" actId="1038"/>
          <ac:spMkLst>
            <pc:docMk/>
            <pc:sldMk cId="4207254086" sldId="313"/>
            <ac:spMk id="79" creationId="{7B99C9B9-95D3-770D-96E2-1D9442B66C01}"/>
          </ac:spMkLst>
        </pc:spChg>
        <pc:spChg chg="mod">
          <ac:chgData name="Vardaan Kulshreshtha" userId="6db5a29ce8bfebfb" providerId="LiveId" clId="{11C91A3B-277C-4A78-8DBB-6A5A1673F7BA}" dt="2026-01-29T13:18:33.273" v="7510" actId="1038"/>
          <ac:spMkLst>
            <pc:docMk/>
            <pc:sldMk cId="4207254086" sldId="313"/>
            <ac:spMk id="80" creationId="{869D6A3B-410F-50DD-2CC6-64A589D69EDE}"/>
          </ac:spMkLst>
        </pc:spChg>
        <pc:spChg chg="mod">
          <ac:chgData name="Vardaan Kulshreshtha" userId="6db5a29ce8bfebfb" providerId="LiveId" clId="{11C91A3B-277C-4A78-8DBB-6A5A1673F7BA}" dt="2026-01-29T13:18:33.273" v="7510" actId="1038"/>
          <ac:spMkLst>
            <pc:docMk/>
            <pc:sldMk cId="4207254086" sldId="313"/>
            <ac:spMk id="81" creationId="{D33F8F38-F9B7-0B5F-9F97-7A72C89A6E24}"/>
          </ac:spMkLst>
        </pc:spChg>
        <pc:spChg chg="mod">
          <ac:chgData name="Vardaan Kulshreshtha" userId="6db5a29ce8bfebfb" providerId="LiveId" clId="{11C91A3B-277C-4A78-8DBB-6A5A1673F7BA}" dt="2026-01-29T13:18:33.273" v="7510" actId="1038"/>
          <ac:spMkLst>
            <pc:docMk/>
            <pc:sldMk cId="4207254086" sldId="313"/>
            <ac:spMk id="82" creationId="{AC52C436-E513-4597-2A17-7FFB871580F6}"/>
          </ac:spMkLst>
        </pc:spChg>
        <pc:spChg chg="mod">
          <ac:chgData name="Vardaan Kulshreshtha" userId="6db5a29ce8bfebfb" providerId="LiveId" clId="{11C91A3B-277C-4A78-8DBB-6A5A1673F7BA}" dt="2026-01-29T13:18:33.273" v="7510" actId="1038"/>
          <ac:spMkLst>
            <pc:docMk/>
            <pc:sldMk cId="4207254086" sldId="313"/>
            <ac:spMk id="83" creationId="{9F24C6E0-0BF0-58E9-9445-E5C214C145EA}"/>
          </ac:spMkLst>
        </pc:spChg>
        <pc:spChg chg="mod">
          <ac:chgData name="Vardaan Kulshreshtha" userId="6db5a29ce8bfebfb" providerId="LiveId" clId="{11C91A3B-277C-4A78-8DBB-6A5A1673F7BA}" dt="2026-01-29T13:18:24.883" v="7424" actId="1038"/>
          <ac:spMkLst>
            <pc:docMk/>
            <pc:sldMk cId="4207254086" sldId="313"/>
            <ac:spMk id="84" creationId="{E2854F06-728E-5B41-3980-FCBF210E13C2}"/>
          </ac:spMkLst>
        </pc:spChg>
        <pc:spChg chg="mod">
          <ac:chgData name="Vardaan Kulshreshtha" userId="6db5a29ce8bfebfb" providerId="LiveId" clId="{11C91A3B-277C-4A78-8DBB-6A5A1673F7BA}" dt="2026-01-29T13:18:24.883" v="7424" actId="1038"/>
          <ac:spMkLst>
            <pc:docMk/>
            <pc:sldMk cId="4207254086" sldId="313"/>
            <ac:spMk id="85" creationId="{C574B172-48F2-780C-9ADC-FC7877A2DEB2}"/>
          </ac:spMkLst>
        </pc:spChg>
        <pc:spChg chg="mod">
          <ac:chgData name="Vardaan Kulshreshtha" userId="6db5a29ce8bfebfb" providerId="LiveId" clId="{11C91A3B-277C-4A78-8DBB-6A5A1673F7BA}" dt="2026-01-29T13:18:24.883" v="7424" actId="1038"/>
          <ac:spMkLst>
            <pc:docMk/>
            <pc:sldMk cId="4207254086" sldId="313"/>
            <ac:spMk id="86" creationId="{1127857C-C9EF-4E7F-B096-4D65C7F8EAD7}"/>
          </ac:spMkLst>
        </pc:spChg>
        <pc:spChg chg="mod">
          <ac:chgData name="Vardaan Kulshreshtha" userId="6db5a29ce8bfebfb" providerId="LiveId" clId="{11C91A3B-277C-4A78-8DBB-6A5A1673F7BA}" dt="2026-01-29T13:18:24.883" v="7424" actId="1038"/>
          <ac:spMkLst>
            <pc:docMk/>
            <pc:sldMk cId="4207254086" sldId="313"/>
            <ac:spMk id="87" creationId="{72E2A68A-3019-4869-78C8-77152524D4E6}"/>
          </ac:spMkLst>
        </pc:spChg>
        <pc:spChg chg="mod">
          <ac:chgData name="Vardaan Kulshreshtha" userId="6db5a29ce8bfebfb" providerId="LiveId" clId="{11C91A3B-277C-4A78-8DBB-6A5A1673F7BA}" dt="2026-01-29T13:18:24.380" v="7423" actId="1038"/>
          <ac:spMkLst>
            <pc:docMk/>
            <pc:sldMk cId="4207254086" sldId="313"/>
            <ac:spMk id="88" creationId="{85EAB5D5-7339-513B-2564-F36EA67D64F9}"/>
          </ac:spMkLst>
        </pc:spChg>
        <pc:spChg chg="mod">
          <ac:chgData name="Vardaan Kulshreshtha" userId="6db5a29ce8bfebfb" providerId="LiveId" clId="{11C91A3B-277C-4A78-8DBB-6A5A1673F7BA}" dt="2026-01-29T13:18:33.273" v="7510" actId="1038"/>
          <ac:spMkLst>
            <pc:docMk/>
            <pc:sldMk cId="4207254086" sldId="313"/>
            <ac:spMk id="89" creationId="{B531BF55-2BE9-DB7E-0194-F0675214561C}"/>
          </ac:spMkLst>
        </pc:spChg>
        <pc:spChg chg="mod">
          <ac:chgData name="Vardaan Kulshreshtha" userId="6db5a29ce8bfebfb" providerId="LiveId" clId="{11C91A3B-277C-4A78-8DBB-6A5A1673F7BA}" dt="2026-01-29T13:18:33.273" v="7510" actId="1038"/>
          <ac:spMkLst>
            <pc:docMk/>
            <pc:sldMk cId="4207254086" sldId="313"/>
            <ac:spMk id="91" creationId="{77D1837C-203C-E870-665D-1983E6567B7F}"/>
          </ac:spMkLst>
        </pc:spChg>
        <pc:spChg chg="mod">
          <ac:chgData name="Vardaan Kulshreshtha" userId="6db5a29ce8bfebfb" providerId="LiveId" clId="{11C91A3B-277C-4A78-8DBB-6A5A1673F7BA}" dt="2026-01-29T13:18:33.273" v="7510" actId="1038"/>
          <ac:spMkLst>
            <pc:docMk/>
            <pc:sldMk cId="4207254086" sldId="313"/>
            <ac:spMk id="92" creationId="{53A80BE1-B39E-612C-5038-A4C389A15E83}"/>
          </ac:spMkLst>
        </pc:spChg>
        <pc:spChg chg="mod">
          <ac:chgData name="Vardaan Kulshreshtha" userId="6db5a29ce8bfebfb" providerId="LiveId" clId="{11C91A3B-277C-4A78-8DBB-6A5A1673F7BA}" dt="2026-01-29T13:18:33.273" v="7510" actId="1038"/>
          <ac:spMkLst>
            <pc:docMk/>
            <pc:sldMk cId="4207254086" sldId="313"/>
            <ac:spMk id="93" creationId="{8A982C78-C5A7-F164-ECC8-CA1FCEF316B2}"/>
          </ac:spMkLst>
        </pc:spChg>
        <pc:spChg chg="mod">
          <ac:chgData name="Vardaan Kulshreshtha" userId="6db5a29ce8bfebfb" providerId="LiveId" clId="{11C91A3B-277C-4A78-8DBB-6A5A1673F7BA}" dt="2026-01-29T13:18:24.883" v="7424" actId="1038"/>
          <ac:spMkLst>
            <pc:docMk/>
            <pc:sldMk cId="4207254086" sldId="313"/>
            <ac:spMk id="94" creationId="{C614C1EC-1B21-9EF3-36BA-03D9060A20D3}"/>
          </ac:spMkLst>
        </pc:spChg>
        <pc:graphicFrameChg chg="add mod">
          <ac:chgData name="Vardaan Kulshreshtha" userId="6db5a29ce8bfebfb" providerId="LiveId" clId="{11C91A3B-277C-4A78-8DBB-6A5A1673F7BA}" dt="2026-01-29T13:23:13.507" v="7539" actId="207"/>
          <ac:graphicFrameMkLst>
            <pc:docMk/>
            <pc:sldMk cId="4207254086" sldId="313"/>
            <ac:graphicFrameMk id="15" creationId="{91E5004E-FD8E-2297-7496-4CE4BE1EF4F7}"/>
          </ac:graphicFrameMkLst>
        </pc:graphicFrameChg>
      </pc:sldChg>
      <pc:sldChg chg="addSp delSp modSp add mod ord">
        <pc:chgData name="Vardaan Kulshreshtha" userId="6db5a29ce8bfebfb" providerId="LiveId" clId="{11C91A3B-277C-4A78-8DBB-6A5A1673F7BA}" dt="2026-02-06T12:39:36.665" v="7598" actId="478"/>
        <pc:sldMkLst>
          <pc:docMk/>
          <pc:sldMk cId="3313853337" sldId="314"/>
        </pc:sldMkLst>
        <pc:spChg chg="add del mod">
          <ac:chgData name="Vardaan Kulshreshtha" userId="6db5a29ce8bfebfb" providerId="LiveId" clId="{11C91A3B-277C-4A78-8DBB-6A5A1673F7BA}" dt="2026-02-06T12:39:36.665" v="7598" actId="478"/>
          <ac:spMkLst>
            <pc:docMk/>
            <pc:sldMk cId="3313853337" sldId="314"/>
            <ac:spMk id="6" creationId="{F2763F6A-DF31-BBD9-7822-5F8D90B0E8C0}"/>
          </ac:spMkLst>
        </pc:spChg>
        <pc:grpChg chg="mod">
          <ac:chgData name="Vardaan Kulshreshtha" userId="6db5a29ce8bfebfb" providerId="LiveId" clId="{11C91A3B-277C-4A78-8DBB-6A5A1673F7BA}" dt="2026-02-06T12:38:20.117" v="7591" actId="1076"/>
          <ac:grpSpMkLst>
            <pc:docMk/>
            <pc:sldMk cId="3313853337" sldId="314"/>
            <ac:grpSpMk id="8" creationId="{2157D24D-2B87-ECFC-075B-7467D5EE6ACE}"/>
          </ac:grpSpMkLst>
        </pc:grpChg>
        <pc:graphicFrameChg chg="add del modGraphic">
          <ac:chgData name="Vardaan Kulshreshtha" userId="6db5a29ce8bfebfb" providerId="LiveId" clId="{11C91A3B-277C-4A78-8DBB-6A5A1673F7BA}" dt="2026-02-06T12:38:36.775" v="7595" actId="27309"/>
          <ac:graphicFrameMkLst>
            <pc:docMk/>
            <pc:sldMk cId="3313853337" sldId="314"/>
            <ac:graphicFrameMk id="3" creationId="{FBF573F4-630E-A392-A6BD-A987E65D2A44}"/>
          </ac:graphicFrameMkLst>
        </pc:graphicFrameChg>
        <pc:picChg chg="add del mod">
          <ac:chgData name="Vardaan Kulshreshtha" userId="6db5a29ce8bfebfb" providerId="LiveId" clId="{11C91A3B-277C-4A78-8DBB-6A5A1673F7BA}" dt="2026-02-06T12:39:36.665" v="7598" actId="478"/>
          <ac:picMkLst>
            <pc:docMk/>
            <pc:sldMk cId="3313853337" sldId="314"/>
            <ac:picMk id="5" creationId="{08776367-5217-2523-3D06-B2356E990901}"/>
          </ac:picMkLst>
        </pc:picChg>
      </pc:sldChg>
      <pc:sldChg chg="addSp delSp modSp add del mod">
        <pc:chgData name="Vardaan Kulshreshtha" userId="6db5a29ce8bfebfb" providerId="LiveId" clId="{11C91A3B-277C-4A78-8DBB-6A5A1673F7BA}" dt="2026-02-06T12:37:26.617" v="7587" actId="47"/>
        <pc:sldMkLst>
          <pc:docMk/>
          <pc:sldMk cId="4037170324" sldId="314"/>
        </pc:sldMkLst>
        <pc:spChg chg="mod">
          <ac:chgData name="Vardaan Kulshreshtha" userId="6db5a29ce8bfebfb" providerId="LiveId" clId="{11C91A3B-277C-4A78-8DBB-6A5A1673F7BA}" dt="2026-02-06T12:37:16.375" v="7586" actId="20577"/>
          <ac:spMkLst>
            <pc:docMk/>
            <pc:sldMk cId="4037170324" sldId="314"/>
            <ac:spMk id="38" creationId="{A9BE50BD-C3A1-0ADB-FBA0-CEE64CE40BE2}"/>
          </ac:spMkLst>
        </pc:spChg>
        <pc:spChg chg="mod">
          <ac:chgData name="Vardaan Kulshreshtha" userId="6db5a29ce8bfebfb" providerId="LiveId" clId="{11C91A3B-277C-4A78-8DBB-6A5A1673F7BA}" dt="2026-02-06T12:29:17.665" v="7583"/>
          <ac:spMkLst>
            <pc:docMk/>
            <pc:sldMk cId="4037170324" sldId="314"/>
            <ac:spMk id="44" creationId="{4B0CBE2B-18D1-4CE5-F21F-9C40B285BF37}"/>
          </ac:spMkLst>
        </pc:spChg>
        <pc:spChg chg="mod">
          <ac:chgData name="Vardaan Kulshreshtha" userId="6db5a29ce8bfebfb" providerId="LiveId" clId="{11C91A3B-277C-4A78-8DBB-6A5A1673F7BA}" dt="2026-02-06T12:29:17.665" v="7583"/>
          <ac:spMkLst>
            <pc:docMk/>
            <pc:sldMk cId="4037170324" sldId="314"/>
            <ac:spMk id="46" creationId="{363A6BF1-32E4-A716-DBB7-EA4615D2E73B}"/>
          </ac:spMkLst>
        </pc:spChg>
        <pc:spChg chg="mod">
          <ac:chgData name="Vardaan Kulshreshtha" userId="6db5a29ce8bfebfb" providerId="LiveId" clId="{11C91A3B-277C-4A78-8DBB-6A5A1673F7BA}" dt="2026-02-06T12:29:17.665" v="7583"/>
          <ac:spMkLst>
            <pc:docMk/>
            <pc:sldMk cId="4037170324" sldId="314"/>
            <ac:spMk id="47" creationId="{B34A1C7D-8079-65A2-38DC-C1430047670E}"/>
          </ac:spMkLst>
        </pc:spChg>
        <pc:grpChg chg="mod">
          <ac:chgData name="Vardaan Kulshreshtha" userId="6db5a29ce8bfebfb" providerId="LiveId" clId="{11C91A3B-277C-4A78-8DBB-6A5A1673F7BA}" dt="2026-02-06T12:29:06.515" v="7582" actId="1076"/>
          <ac:grpSpMkLst>
            <pc:docMk/>
            <pc:sldMk cId="4037170324" sldId="314"/>
            <ac:grpSpMk id="7" creationId="{A4B1BF16-0CEA-C32C-C592-3C1DF5919E5A}"/>
          </ac:grpSpMkLst>
        </pc:grpChg>
        <pc:grpChg chg="del">
          <ac:chgData name="Vardaan Kulshreshtha" userId="6db5a29ce8bfebfb" providerId="LiveId" clId="{11C91A3B-277C-4A78-8DBB-6A5A1673F7BA}" dt="2026-02-06T12:29:00.167" v="7581" actId="478"/>
          <ac:grpSpMkLst>
            <pc:docMk/>
            <pc:sldMk cId="4037170324" sldId="314"/>
            <ac:grpSpMk id="13" creationId="{D1948FD6-5779-CAD6-2E75-5CEA173E2C43}"/>
          </ac:grpSpMkLst>
        </pc:grpChg>
        <pc:grpChg chg="add mod">
          <ac:chgData name="Vardaan Kulshreshtha" userId="6db5a29ce8bfebfb" providerId="LiveId" clId="{11C91A3B-277C-4A78-8DBB-6A5A1673F7BA}" dt="2026-02-06T12:29:24.663" v="7584" actId="1076"/>
          <ac:grpSpMkLst>
            <pc:docMk/>
            <pc:sldMk cId="4037170324" sldId="314"/>
            <ac:grpSpMk id="29" creationId="{917D33A4-F324-24F9-0525-D6775F35B07E}"/>
          </ac:grpSpMkLst>
        </pc:grpChg>
        <pc:grpChg chg="mod">
          <ac:chgData name="Vardaan Kulshreshtha" userId="6db5a29ce8bfebfb" providerId="LiveId" clId="{11C91A3B-277C-4A78-8DBB-6A5A1673F7BA}" dt="2026-02-06T12:29:17.665" v="7583"/>
          <ac:grpSpMkLst>
            <pc:docMk/>
            <pc:sldMk cId="4037170324" sldId="314"/>
            <ac:grpSpMk id="32" creationId="{F029C26F-A10D-E302-141A-881A747D8DF7}"/>
          </ac:grpSpMkLst>
        </pc:grpChg>
        <pc:grpChg chg="mod">
          <ac:chgData name="Vardaan Kulshreshtha" userId="6db5a29ce8bfebfb" providerId="LiveId" clId="{11C91A3B-277C-4A78-8DBB-6A5A1673F7BA}" dt="2026-02-06T12:29:06.515" v="7582" actId="1076"/>
          <ac:grpSpMkLst>
            <pc:docMk/>
            <pc:sldMk cId="4037170324" sldId="314"/>
            <ac:grpSpMk id="37" creationId="{E6A95F15-B5BC-CC8E-5990-43359E08E80A}"/>
          </ac:grpSpMkLst>
        </pc:grpChg>
        <pc:grpChg chg="mod">
          <ac:chgData name="Vardaan Kulshreshtha" userId="6db5a29ce8bfebfb" providerId="LiveId" clId="{11C91A3B-277C-4A78-8DBB-6A5A1673F7BA}" dt="2026-02-06T12:29:06.515" v="7582" actId="1076"/>
          <ac:grpSpMkLst>
            <pc:docMk/>
            <pc:sldMk cId="4037170324" sldId="314"/>
            <ac:grpSpMk id="42" creationId="{2E7465E4-896B-0E0B-7690-7B75E272198F}"/>
          </ac:grpSpMkLst>
        </pc:grpChg>
        <pc:grpChg chg="mod">
          <ac:chgData name="Vardaan Kulshreshtha" userId="6db5a29ce8bfebfb" providerId="LiveId" clId="{11C91A3B-277C-4A78-8DBB-6A5A1673F7BA}" dt="2026-02-06T12:29:06.515" v="7582" actId="1076"/>
          <ac:grpSpMkLst>
            <pc:docMk/>
            <pc:sldMk cId="4037170324" sldId="314"/>
            <ac:grpSpMk id="43" creationId="{E073B9B5-B0E7-1399-E983-AED5A7D7AF3E}"/>
          </ac:grpSpMkLst>
        </pc:grpChg>
        <pc:picChg chg="mod">
          <ac:chgData name="Vardaan Kulshreshtha" userId="6db5a29ce8bfebfb" providerId="LiveId" clId="{11C91A3B-277C-4A78-8DBB-6A5A1673F7BA}" dt="2026-02-06T12:29:17.665" v="7583"/>
          <ac:picMkLst>
            <pc:docMk/>
            <pc:sldMk cId="4037170324" sldId="314"/>
            <ac:picMk id="45" creationId="{D2BC2A68-77F1-1A32-4083-0668AC931794}"/>
          </ac:picMkLst>
        </pc:picChg>
        <pc:inkChg chg="mod">
          <ac:chgData name="Vardaan Kulshreshtha" userId="6db5a29ce8bfebfb" providerId="LiveId" clId="{11C91A3B-277C-4A78-8DBB-6A5A1673F7BA}" dt="2026-02-06T12:29:06.515" v="7582" actId="1076"/>
          <ac:inkMkLst>
            <pc:docMk/>
            <pc:sldMk cId="4037170324" sldId="314"/>
            <ac:inkMk id="26" creationId="{18080D8F-1CA8-2E8C-2D42-34EB46A28C7D}"/>
          </ac:inkMkLst>
        </pc:inkChg>
      </pc:sldChg>
      <pc:sldChg chg="modSp add mod">
        <pc:chgData name="Vardaan Kulshreshtha" userId="6db5a29ce8bfebfb" providerId="LiveId" clId="{11C91A3B-277C-4A78-8DBB-6A5A1673F7BA}" dt="2026-02-06T12:57:16.368" v="7683" actId="27918"/>
        <pc:sldMkLst>
          <pc:docMk/>
          <pc:sldMk cId="3967762938" sldId="315"/>
        </pc:sldMkLst>
        <pc:graphicFrameChg chg="mod">
          <ac:chgData name="Vardaan Kulshreshtha" userId="6db5a29ce8bfebfb" providerId="LiveId" clId="{11C91A3B-277C-4A78-8DBB-6A5A1673F7BA}" dt="2026-02-06T12:56:32.369" v="7680"/>
          <ac:graphicFrameMkLst>
            <pc:docMk/>
            <pc:sldMk cId="3967762938" sldId="315"/>
            <ac:graphicFrameMk id="15" creationId="{98D6C49F-DCD8-CCBA-B616-CF3280CAAB29}"/>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Tata Group Sustainability Metrics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2">
                <a:tint val="65000"/>
              </a:schemeClr>
            </a:solidFill>
            <a:ln>
              <a:noFill/>
            </a:ln>
            <a:effectLst/>
          </c:spPr>
          <c:invertIfNegative val="0"/>
          <c:dPt>
            <c:idx val="0"/>
            <c:invertIfNegative val="0"/>
            <c:bubble3D val="0"/>
            <c:spPr>
              <a:solidFill>
                <a:schemeClr val="accent1">
                  <a:lumMod val="50000"/>
                </a:schemeClr>
              </a:solidFill>
              <a:ln>
                <a:noFill/>
              </a:ln>
              <a:effectLst/>
            </c:spPr>
            <c:extLst>
              <c:ext xmlns:c16="http://schemas.microsoft.com/office/drawing/2014/chart" uri="{C3380CC4-5D6E-409C-BE32-E72D297353CC}">
                <c16:uniqueId val="{00000006-37FF-428A-908D-376F543EEC70}"/>
              </c:ext>
            </c:extLst>
          </c:dPt>
          <c:dPt>
            <c:idx val="1"/>
            <c:invertIfNegative val="0"/>
            <c:bubble3D val="0"/>
            <c:spPr>
              <a:solidFill>
                <a:schemeClr val="accent1">
                  <a:lumMod val="50000"/>
                </a:schemeClr>
              </a:solidFill>
              <a:ln>
                <a:noFill/>
              </a:ln>
              <a:effectLst/>
            </c:spPr>
            <c:extLst>
              <c:ext xmlns:c16="http://schemas.microsoft.com/office/drawing/2014/chart" uri="{C3380CC4-5D6E-409C-BE32-E72D297353CC}">
                <c16:uniqueId val="{00000005-37FF-428A-908D-376F543EEC70}"/>
              </c:ext>
            </c:extLst>
          </c:dPt>
          <c:dPt>
            <c:idx val="2"/>
            <c:invertIfNegative val="0"/>
            <c:bubble3D val="0"/>
            <c:spPr>
              <a:solidFill>
                <a:schemeClr val="accent1">
                  <a:lumMod val="50000"/>
                </a:schemeClr>
              </a:solidFill>
              <a:ln>
                <a:noFill/>
              </a:ln>
              <a:effectLst/>
            </c:spPr>
            <c:extLst>
              <c:ext xmlns:c16="http://schemas.microsoft.com/office/drawing/2014/chart" uri="{C3380CC4-5D6E-409C-BE32-E72D297353CC}">
                <c16:uniqueId val="{00000004-37FF-428A-908D-376F543EEC70}"/>
              </c:ext>
            </c:extLst>
          </c:dPt>
          <c:dPt>
            <c:idx val="3"/>
            <c:invertIfNegative val="0"/>
            <c:bubble3D val="0"/>
            <c:spPr>
              <a:solidFill>
                <a:schemeClr val="accent1">
                  <a:lumMod val="50000"/>
                </a:schemeClr>
              </a:solidFill>
              <a:ln>
                <a:noFill/>
              </a:ln>
              <a:effectLst/>
            </c:spPr>
            <c:extLst>
              <c:ext xmlns:c16="http://schemas.microsoft.com/office/drawing/2014/chart" uri="{C3380CC4-5D6E-409C-BE32-E72D297353CC}">
                <c16:uniqueId val="{00000003-37FF-428A-908D-376F543EEC7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Tata Power</c:v>
                </c:pt>
                <c:pt idx="1">
                  <c:v> Tata Motors</c:v>
                </c:pt>
                <c:pt idx="2">
                  <c:v> Tata Chemicals</c:v>
                </c:pt>
                <c:pt idx="3">
                  <c:v>Tata Group</c:v>
                </c:pt>
              </c:strCache>
            </c:strRef>
          </c:cat>
          <c:val>
            <c:numRef>
              <c:f>Sheet1!$B$2:$B$5</c:f>
              <c:numCache>
                <c:formatCode>0%</c:formatCode>
                <c:ptCount val="4"/>
                <c:pt idx="0">
                  <c:v>0.66</c:v>
                </c:pt>
                <c:pt idx="1">
                  <c:v>0.6</c:v>
                </c:pt>
                <c:pt idx="2">
                  <c:v>0.5</c:v>
                </c:pt>
                <c:pt idx="3">
                  <c:v>0.3</c:v>
                </c:pt>
              </c:numCache>
            </c:numRef>
          </c:val>
          <c:extLst>
            <c:ext xmlns:c16="http://schemas.microsoft.com/office/drawing/2014/chart" uri="{C3380CC4-5D6E-409C-BE32-E72D297353CC}">
              <c16:uniqueId val="{00000000-37FF-428A-908D-376F543EEC70}"/>
            </c:ext>
          </c:extLst>
        </c:ser>
        <c:ser>
          <c:idx val="1"/>
          <c:order val="1"/>
          <c:tx>
            <c:strRef>
              <c:f>Sheet1!$C$1</c:f>
              <c:strCache>
                <c:ptCount val="1"/>
                <c:pt idx="0">
                  <c:v>Column2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Tata Power</c:v>
                </c:pt>
                <c:pt idx="1">
                  <c:v> Tata Motors</c:v>
                </c:pt>
                <c:pt idx="2">
                  <c:v> Tata Chemicals</c:v>
                </c:pt>
                <c:pt idx="3">
                  <c:v>Tata Group</c:v>
                </c:pt>
              </c:strCache>
            </c:strRef>
          </c:cat>
          <c:val>
            <c:numRef>
              <c:f>Sheet1!$C$2:$C$5</c:f>
              <c:numCache>
                <c:formatCode>General</c:formatCode>
                <c:ptCount val="4"/>
              </c:numCache>
            </c:numRef>
          </c:val>
          <c:extLst>
            <c:ext xmlns:c16="http://schemas.microsoft.com/office/drawing/2014/chart" uri="{C3380CC4-5D6E-409C-BE32-E72D297353CC}">
              <c16:uniqueId val="{00000001-37FF-428A-908D-376F543EEC70}"/>
            </c:ext>
          </c:extLst>
        </c:ser>
        <c:ser>
          <c:idx val="2"/>
          <c:order val="2"/>
          <c:tx>
            <c:strRef>
              <c:f>Sheet1!$D$1</c:f>
              <c:strCache>
                <c:ptCount val="1"/>
                <c:pt idx="0">
                  <c:v>Column1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Tata Power</c:v>
                </c:pt>
                <c:pt idx="1">
                  <c:v> Tata Motors</c:v>
                </c:pt>
                <c:pt idx="2">
                  <c:v> Tata Chemicals</c:v>
                </c:pt>
                <c:pt idx="3">
                  <c:v>Tata Group</c:v>
                </c:pt>
              </c:strCache>
            </c:strRef>
          </c:cat>
          <c:val>
            <c:numRef>
              <c:f>Sheet1!$D$2:$D$5</c:f>
              <c:numCache>
                <c:formatCode>General</c:formatCode>
                <c:ptCount val="4"/>
              </c:numCache>
            </c:numRef>
          </c:val>
          <c:extLst>
            <c:ext xmlns:c16="http://schemas.microsoft.com/office/drawing/2014/chart" uri="{C3380CC4-5D6E-409C-BE32-E72D297353CC}">
              <c16:uniqueId val="{00000002-37FF-428A-908D-376F543EEC70}"/>
            </c:ext>
          </c:extLst>
        </c:ser>
        <c:dLbls>
          <c:dLblPos val="outEnd"/>
          <c:showLegendKey val="0"/>
          <c:showVal val="1"/>
          <c:showCatName val="0"/>
          <c:showSerName val="0"/>
          <c:showPercent val="0"/>
          <c:showBubbleSize val="0"/>
        </c:dLbls>
        <c:gapWidth val="182"/>
        <c:axId val="1398650608"/>
        <c:axId val="1398650128"/>
      </c:barChart>
      <c:catAx>
        <c:axId val="13986506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8650128"/>
        <c:crosses val="autoZero"/>
        <c:auto val="1"/>
        <c:lblAlgn val="ctr"/>
        <c:lblOffset val="100"/>
        <c:noMultiLvlLbl val="0"/>
      </c:catAx>
      <c:valAx>
        <c:axId val="139865012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865060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62" b="0" i="0" u="none" strike="noStrike" baseline="0" dirty="0"/>
              <a:t>World vs India – Pollution &amp; Sustainability Metrics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World</c:v>
                </c:pt>
              </c:strCache>
            </c:strRef>
          </c:tx>
          <c:spPr>
            <a:solidFill>
              <a:schemeClr val="accent1">
                <a:lumMod val="75000"/>
              </a:schemeClr>
            </a:solidFill>
            <a:ln>
              <a:noFill/>
            </a:ln>
            <a:effectLst/>
          </c:spPr>
          <c:invertIfNegative val="0"/>
          <c:dPt>
            <c:idx val="0"/>
            <c:invertIfNegative val="0"/>
            <c:bubble3D val="0"/>
            <c:spPr>
              <a:solidFill>
                <a:schemeClr val="accent1">
                  <a:lumMod val="75000"/>
                </a:schemeClr>
              </a:solidFill>
              <a:ln>
                <a:noFill/>
              </a:ln>
              <a:effectLst/>
            </c:spPr>
            <c:extLst>
              <c:ext xmlns:c16="http://schemas.microsoft.com/office/drawing/2014/chart" uri="{C3380CC4-5D6E-409C-BE32-E72D297353CC}">
                <c16:uniqueId val="{00000006-37FF-428A-908D-376F543EEC70}"/>
              </c:ext>
            </c:extLst>
          </c:dPt>
          <c:dPt>
            <c:idx val="1"/>
            <c:invertIfNegative val="0"/>
            <c:bubble3D val="0"/>
            <c:spPr>
              <a:solidFill>
                <a:schemeClr val="accent1">
                  <a:lumMod val="75000"/>
                </a:schemeClr>
              </a:solidFill>
              <a:ln>
                <a:noFill/>
              </a:ln>
              <a:effectLst/>
            </c:spPr>
            <c:extLst>
              <c:ext xmlns:c16="http://schemas.microsoft.com/office/drawing/2014/chart" uri="{C3380CC4-5D6E-409C-BE32-E72D297353CC}">
                <c16:uniqueId val="{00000005-37FF-428A-908D-376F543EEC70}"/>
              </c:ext>
            </c:extLst>
          </c:dPt>
          <c:dPt>
            <c:idx val="2"/>
            <c:invertIfNegative val="0"/>
            <c:bubble3D val="0"/>
            <c:spPr>
              <a:solidFill>
                <a:schemeClr val="accent1">
                  <a:lumMod val="75000"/>
                </a:schemeClr>
              </a:solidFill>
              <a:ln>
                <a:noFill/>
              </a:ln>
              <a:effectLst/>
            </c:spPr>
            <c:extLst>
              <c:ext xmlns:c16="http://schemas.microsoft.com/office/drawing/2014/chart" uri="{C3380CC4-5D6E-409C-BE32-E72D297353CC}">
                <c16:uniqueId val="{00000004-37FF-428A-908D-376F543EEC70}"/>
              </c:ext>
            </c:extLst>
          </c:dPt>
          <c:dPt>
            <c:idx val="3"/>
            <c:invertIfNegative val="0"/>
            <c:bubble3D val="0"/>
            <c:spPr>
              <a:solidFill>
                <a:schemeClr val="accent1">
                  <a:lumMod val="75000"/>
                </a:schemeClr>
              </a:solidFill>
              <a:ln>
                <a:noFill/>
              </a:ln>
              <a:effectLst/>
            </c:spPr>
            <c:extLst>
              <c:ext xmlns:c16="http://schemas.microsoft.com/office/drawing/2014/chart" uri="{C3380CC4-5D6E-409C-BE32-E72D297353CC}">
                <c16:uniqueId val="{00000003-37FF-428A-908D-376F543EEC7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Plastic Recycling</c:v>
                </c:pt>
                <c:pt idx="1">
                  <c:v>PM2.5 Pollution</c:v>
                </c:pt>
                <c:pt idx="2">
                  <c:v>Renewable Energy</c:v>
                </c:pt>
              </c:strCache>
            </c:strRef>
          </c:cat>
          <c:val>
            <c:numRef>
              <c:f>Sheet1!$B$2:$B$5</c:f>
              <c:numCache>
                <c:formatCode>0%</c:formatCode>
                <c:ptCount val="4"/>
                <c:pt idx="0">
                  <c:v>0.45</c:v>
                </c:pt>
                <c:pt idx="1">
                  <c:v>0.2</c:v>
                </c:pt>
                <c:pt idx="2">
                  <c:v>0.3</c:v>
                </c:pt>
              </c:numCache>
            </c:numRef>
          </c:val>
          <c:extLst>
            <c:ext xmlns:c16="http://schemas.microsoft.com/office/drawing/2014/chart" uri="{C3380CC4-5D6E-409C-BE32-E72D297353CC}">
              <c16:uniqueId val="{00000000-37FF-428A-908D-376F543EEC70}"/>
            </c:ext>
          </c:extLst>
        </c:ser>
        <c:ser>
          <c:idx val="1"/>
          <c:order val="1"/>
          <c:tx>
            <c:strRef>
              <c:f>Sheet1!$C$1</c:f>
              <c:strCache>
                <c:ptCount val="1"/>
                <c:pt idx="0">
                  <c:v>India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Plastic Recycling</c:v>
                </c:pt>
                <c:pt idx="1">
                  <c:v>PM2.5 Pollution</c:v>
                </c:pt>
                <c:pt idx="2">
                  <c:v>Renewable Energy</c:v>
                </c:pt>
              </c:strCache>
            </c:strRef>
          </c:cat>
          <c:val>
            <c:numRef>
              <c:f>Sheet1!$C$2:$C$5</c:f>
              <c:numCache>
                <c:formatCode>0%</c:formatCode>
                <c:ptCount val="4"/>
                <c:pt idx="0">
                  <c:v>0.3</c:v>
                </c:pt>
                <c:pt idx="1">
                  <c:v>0.9</c:v>
                </c:pt>
                <c:pt idx="2">
                  <c:v>0.22</c:v>
                </c:pt>
              </c:numCache>
            </c:numRef>
          </c:val>
          <c:extLst>
            <c:ext xmlns:c16="http://schemas.microsoft.com/office/drawing/2014/chart" uri="{C3380CC4-5D6E-409C-BE32-E72D297353CC}">
              <c16:uniqueId val="{00000001-37FF-428A-908D-376F543EEC70}"/>
            </c:ext>
          </c:extLst>
        </c:ser>
        <c:ser>
          <c:idx val="2"/>
          <c:order val="2"/>
          <c:tx>
            <c:strRef>
              <c:f>Sheet1!$D$1</c:f>
              <c:strCache>
                <c:ptCount val="1"/>
                <c:pt idx="0">
                  <c:v>PM2.5 Pollution Given in µg/m³(microgram/m^3)</c:v>
                </c:pt>
              </c:strCache>
            </c:strRef>
          </c:tx>
          <c:spPr>
            <a:no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Plastic Recycling</c:v>
                </c:pt>
                <c:pt idx="1">
                  <c:v>PM2.5 Pollution</c:v>
                </c:pt>
                <c:pt idx="2">
                  <c:v>Renewable Energy</c:v>
                </c:pt>
              </c:strCache>
            </c:strRef>
          </c:cat>
          <c:val>
            <c:numRef>
              <c:f>Sheet1!$D$2:$D$5</c:f>
              <c:numCache>
                <c:formatCode>General</c:formatCode>
                <c:ptCount val="4"/>
              </c:numCache>
            </c:numRef>
          </c:val>
          <c:extLst>
            <c:ext xmlns:c16="http://schemas.microsoft.com/office/drawing/2014/chart" uri="{C3380CC4-5D6E-409C-BE32-E72D297353CC}">
              <c16:uniqueId val="{00000008-B0BE-4B2F-97E0-5BBF48AA62FE}"/>
            </c:ext>
          </c:extLst>
        </c:ser>
        <c:dLbls>
          <c:dLblPos val="outEnd"/>
          <c:showLegendKey val="0"/>
          <c:showVal val="1"/>
          <c:showCatName val="0"/>
          <c:showSerName val="0"/>
          <c:showPercent val="0"/>
          <c:showBubbleSize val="0"/>
        </c:dLbls>
        <c:gapWidth val="150"/>
        <c:axId val="1398650608"/>
        <c:axId val="1398650128"/>
      </c:barChart>
      <c:catAx>
        <c:axId val="13986506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8650128"/>
        <c:crosses val="autoZero"/>
        <c:auto val="1"/>
        <c:lblAlgn val="ctr"/>
        <c:lblOffset val="100"/>
        <c:noMultiLvlLbl val="0"/>
      </c:catAx>
      <c:valAx>
        <c:axId val="139865012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86506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2">
  <a:schemeClr val="accent2"/>
</cs:colorStyle>
</file>

<file path=ppt/charts/colors2.xml><?xml version="1.0" encoding="utf-8"?>
<cs:colorStyle xmlns:cs="http://schemas.microsoft.com/office/drawing/2012/chartStyle" xmlns:a="http://schemas.openxmlformats.org/drawingml/2006/main" meth="withinLinearReversed" id="22">
  <a:schemeClr val="accent2"/>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430656-4AC9-49A0-A439-848A1EC69483}"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2C1DB1A5-6FAB-41F9-900A-BE6758B85D02}">
      <dgm:prSet phldrT="[Text]" custT="1"/>
      <dgm:spPr>
        <a:solidFill>
          <a:schemeClr val="accent5">
            <a:lumMod val="40000"/>
            <a:lumOff val="60000"/>
          </a:schemeClr>
        </a:solidFill>
      </dgm:spPr>
      <dgm:t>
        <a:bodyPr/>
        <a:lstStyle/>
        <a:p>
          <a:pPr>
            <a:buNone/>
          </a:pPr>
          <a:r>
            <a:rPr lang="en-US" sz="2800" dirty="0"/>
            <a:t>Simplicity leads to clarity</a:t>
          </a:r>
        </a:p>
      </dgm:t>
    </dgm:pt>
    <dgm:pt modelId="{F495F68E-FCAC-49CF-8D74-AD6F4872933D}" type="parTrans" cxnId="{B5073F1D-81E1-444D-8459-BB5D114EA59B}">
      <dgm:prSet/>
      <dgm:spPr/>
      <dgm:t>
        <a:bodyPr/>
        <a:lstStyle/>
        <a:p>
          <a:endParaRPr lang="en-US"/>
        </a:p>
      </dgm:t>
    </dgm:pt>
    <dgm:pt modelId="{7DE3A6B5-E3E8-4629-B8B9-D37D12018C64}" type="sibTrans" cxnId="{B5073F1D-81E1-444D-8459-BB5D114EA59B}">
      <dgm:prSet/>
      <dgm:spPr/>
      <dgm:t>
        <a:bodyPr/>
        <a:lstStyle/>
        <a:p>
          <a:endParaRPr lang="en-US"/>
        </a:p>
      </dgm:t>
    </dgm:pt>
    <dgm:pt modelId="{48B3469F-237C-4F4B-8105-738847B32E83}">
      <dgm:prSet phldrT="[Text]" custT="1"/>
      <dgm:spPr>
        <a:solidFill>
          <a:schemeClr val="accent5">
            <a:lumMod val="40000"/>
            <a:lumOff val="60000"/>
          </a:schemeClr>
        </a:solidFill>
      </dgm:spPr>
      <dgm:t>
        <a:bodyPr/>
        <a:lstStyle/>
        <a:p>
          <a:pPr>
            <a:buNone/>
          </a:pPr>
          <a:r>
            <a:rPr lang="en-US" sz="1600" dirty="0"/>
            <a:t>He lived a simple, grounded life despite leading a massive business empire, proving that clarity comes from simplicity, not luxury.</a:t>
          </a:r>
        </a:p>
      </dgm:t>
    </dgm:pt>
    <dgm:pt modelId="{6DBA486E-8F8D-4428-A8E3-1E8ED73E1A0F}" type="parTrans" cxnId="{427D8217-0A4E-4154-AE46-7B5946B3921A}">
      <dgm:prSet/>
      <dgm:spPr/>
      <dgm:t>
        <a:bodyPr/>
        <a:lstStyle/>
        <a:p>
          <a:endParaRPr lang="en-US"/>
        </a:p>
      </dgm:t>
    </dgm:pt>
    <dgm:pt modelId="{FD569F7D-80E1-4426-B6D8-1EAF5C5FC508}" type="sibTrans" cxnId="{427D8217-0A4E-4154-AE46-7B5946B3921A}">
      <dgm:prSet/>
      <dgm:spPr/>
      <dgm:t>
        <a:bodyPr/>
        <a:lstStyle/>
        <a:p>
          <a:endParaRPr lang="en-US"/>
        </a:p>
      </dgm:t>
    </dgm:pt>
    <dgm:pt modelId="{AA84F26D-795D-4AA0-896B-BD060F928640}">
      <dgm:prSet phldrT="[Text]" custT="1"/>
      <dgm:spPr>
        <a:solidFill>
          <a:schemeClr val="accent1">
            <a:lumMod val="40000"/>
            <a:lumOff val="60000"/>
          </a:schemeClr>
        </a:solidFill>
      </dgm:spPr>
      <dgm:t>
        <a:bodyPr/>
        <a:lstStyle/>
        <a:p>
          <a:pPr>
            <a:buNone/>
          </a:pPr>
          <a:r>
            <a:rPr lang="en-US" sz="2800" dirty="0"/>
            <a:t>Impact without noise</a:t>
          </a:r>
        </a:p>
      </dgm:t>
    </dgm:pt>
    <dgm:pt modelId="{154D572A-41BD-46AB-A0FE-D20CC35D65A5}" type="parTrans" cxnId="{0819D1F0-361A-4CB3-8E02-CDCACB763834}">
      <dgm:prSet/>
      <dgm:spPr/>
      <dgm:t>
        <a:bodyPr/>
        <a:lstStyle/>
        <a:p>
          <a:endParaRPr lang="en-US"/>
        </a:p>
      </dgm:t>
    </dgm:pt>
    <dgm:pt modelId="{EDF2C3D8-80D6-4CAC-B68D-4430F198833A}" type="sibTrans" cxnId="{0819D1F0-361A-4CB3-8E02-CDCACB763834}">
      <dgm:prSet/>
      <dgm:spPr/>
      <dgm:t>
        <a:bodyPr/>
        <a:lstStyle/>
        <a:p>
          <a:endParaRPr lang="en-US"/>
        </a:p>
      </dgm:t>
    </dgm:pt>
    <dgm:pt modelId="{57E71C4E-EC70-4C93-BD86-776DD3F10AC9}">
      <dgm:prSet phldrT="[Text]" custT="1"/>
      <dgm:spPr>
        <a:solidFill>
          <a:schemeClr val="accent1">
            <a:lumMod val="40000"/>
            <a:lumOff val="60000"/>
          </a:schemeClr>
        </a:solidFill>
      </dgm:spPr>
      <dgm:t>
        <a:bodyPr/>
        <a:lstStyle/>
        <a:p>
          <a:pPr>
            <a:buNone/>
          </a:pPr>
          <a:r>
            <a:rPr lang="en-US" sz="1600" dirty="0"/>
            <a:t>He avoided publicity and let actions speak — especially during crises like 26/11, where he quietly supported victims without media.</a:t>
          </a:r>
        </a:p>
      </dgm:t>
    </dgm:pt>
    <dgm:pt modelId="{7840CE7F-44E0-4552-ACDD-B6828F8B070B}" type="parTrans" cxnId="{4806C229-6A8A-4738-9416-0AFAEA2F1D97}">
      <dgm:prSet/>
      <dgm:spPr/>
      <dgm:t>
        <a:bodyPr/>
        <a:lstStyle/>
        <a:p>
          <a:endParaRPr lang="en-US"/>
        </a:p>
      </dgm:t>
    </dgm:pt>
    <dgm:pt modelId="{429EA953-6E2C-4F47-B418-A78372E295F6}" type="sibTrans" cxnId="{4806C229-6A8A-4738-9416-0AFAEA2F1D97}">
      <dgm:prSet/>
      <dgm:spPr/>
      <dgm:t>
        <a:bodyPr/>
        <a:lstStyle/>
        <a:p>
          <a:endParaRPr lang="en-US"/>
        </a:p>
      </dgm:t>
    </dgm:pt>
    <dgm:pt modelId="{AC3AD632-6E95-4B9F-86F2-85FE1A7CC487}">
      <dgm:prSet phldrT="[Text]" custT="1"/>
      <dgm:spPr>
        <a:solidFill>
          <a:schemeClr val="accent2">
            <a:lumMod val="40000"/>
            <a:lumOff val="60000"/>
          </a:schemeClr>
        </a:solidFill>
      </dgm:spPr>
      <dgm:t>
        <a:bodyPr/>
        <a:lstStyle/>
        <a:p>
          <a:pPr>
            <a:buNone/>
          </a:pPr>
          <a:r>
            <a:rPr lang="en-US" sz="2800" dirty="0"/>
            <a:t>Minimalism in leadership</a:t>
          </a:r>
        </a:p>
      </dgm:t>
    </dgm:pt>
    <dgm:pt modelId="{0F8648DE-CF2C-401A-8F0F-365742164ACA}" type="parTrans" cxnId="{3D88C565-6BC5-4784-86E1-0F45E6B4D2D7}">
      <dgm:prSet/>
      <dgm:spPr/>
      <dgm:t>
        <a:bodyPr/>
        <a:lstStyle/>
        <a:p>
          <a:endParaRPr lang="en-US"/>
        </a:p>
      </dgm:t>
    </dgm:pt>
    <dgm:pt modelId="{2F90BED1-9D9D-454E-A4BB-A9AB42F5C34F}" type="sibTrans" cxnId="{3D88C565-6BC5-4784-86E1-0F45E6B4D2D7}">
      <dgm:prSet/>
      <dgm:spPr/>
      <dgm:t>
        <a:bodyPr/>
        <a:lstStyle/>
        <a:p>
          <a:endParaRPr lang="en-US"/>
        </a:p>
      </dgm:t>
    </dgm:pt>
    <dgm:pt modelId="{5A930432-F1B9-4316-9611-78548882E4B0}">
      <dgm:prSet phldrT="[Text]" custT="1"/>
      <dgm:spPr>
        <a:solidFill>
          <a:schemeClr val="accent2">
            <a:lumMod val="40000"/>
            <a:lumOff val="60000"/>
          </a:schemeClr>
        </a:solidFill>
      </dgm:spPr>
      <dgm:t>
        <a:bodyPr/>
        <a:lstStyle/>
        <a:p>
          <a:pPr>
            <a:buNone/>
          </a:pPr>
          <a:r>
            <a:rPr lang="en-US" sz="1600" dirty="0"/>
            <a:t>He made fewer but powerful decisions, like the Jaguar Land Rover acquisition, focusing on long‑term impact instead of flashy moves.</a:t>
          </a:r>
        </a:p>
      </dgm:t>
    </dgm:pt>
    <dgm:pt modelId="{A19E9567-A82E-49F6-BDB2-55F983DF409F}" type="parTrans" cxnId="{720CFB04-BD45-4A2A-B858-006190363470}">
      <dgm:prSet/>
      <dgm:spPr/>
      <dgm:t>
        <a:bodyPr/>
        <a:lstStyle/>
        <a:p>
          <a:endParaRPr lang="en-US"/>
        </a:p>
      </dgm:t>
    </dgm:pt>
    <dgm:pt modelId="{D9EBA908-B439-45F1-9562-6B856C846926}" type="sibTrans" cxnId="{720CFB04-BD45-4A2A-B858-006190363470}">
      <dgm:prSet/>
      <dgm:spPr/>
      <dgm:t>
        <a:bodyPr/>
        <a:lstStyle/>
        <a:p>
          <a:endParaRPr lang="en-US"/>
        </a:p>
      </dgm:t>
    </dgm:pt>
    <dgm:pt modelId="{822327A0-D7F9-4CB4-B1AE-F200BECD332D}">
      <dgm:prSet custT="1"/>
      <dgm:spPr>
        <a:solidFill>
          <a:schemeClr val="accent6">
            <a:lumMod val="40000"/>
            <a:lumOff val="60000"/>
          </a:schemeClr>
        </a:solidFill>
      </dgm:spPr>
      <dgm:t>
        <a:bodyPr/>
        <a:lstStyle/>
        <a:p>
          <a:pPr>
            <a:buNone/>
          </a:pPr>
          <a:r>
            <a:rPr lang="en-US" sz="2800" dirty="0"/>
            <a:t>Purpose over appearance</a:t>
          </a:r>
        </a:p>
      </dgm:t>
    </dgm:pt>
    <dgm:pt modelId="{0ADFEADC-C4B4-4550-A9F5-FCEAD735D997}" type="parTrans" cxnId="{47F8DA98-B96C-4FA3-B7E3-C6664B65806A}">
      <dgm:prSet/>
      <dgm:spPr/>
      <dgm:t>
        <a:bodyPr/>
        <a:lstStyle/>
        <a:p>
          <a:endParaRPr lang="en-US"/>
        </a:p>
      </dgm:t>
    </dgm:pt>
    <dgm:pt modelId="{8577A430-6C10-45B0-9DAB-D3D6D7879B99}" type="sibTrans" cxnId="{47F8DA98-B96C-4FA3-B7E3-C6664B65806A}">
      <dgm:prSet/>
      <dgm:spPr/>
      <dgm:t>
        <a:bodyPr/>
        <a:lstStyle/>
        <a:p>
          <a:endParaRPr lang="en-US"/>
        </a:p>
      </dgm:t>
    </dgm:pt>
    <dgm:pt modelId="{52F12CFE-99C8-4759-8702-8D3D54B60014}">
      <dgm:prSet custT="1"/>
      <dgm:spPr/>
      <dgm:t>
        <a:bodyPr/>
        <a:lstStyle/>
        <a:p>
          <a:pPr>
            <a:buNone/>
          </a:pPr>
          <a:r>
            <a:rPr lang="en-US" sz="1600" dirty="0"/>
            <a:t>He prioritized meaningful work — affordable cars, employee welfare, philanthropy — instead of chasing fame or attention.</a:t>
          </a:r>
        </a:p>
      </dgm:t>
    </dgm:pt>
    <dgm:pt modelId="{F2AC9CA6-A17D-46F7-82D3-2E80273013C7}" type="parTrans" cxnId="{B97955BD-0B32-486D-8431-86FFD6171C38}">
      <dgm:prSet/>
      <dgm:spPr/>
      <dgm:t>
        <a:bodyPr/>
        <a:lstStyle/>
        <a:p>
          <a:endParaRPr lang="en-US"/>
        </a:p>
      </dgm:t>
    </dgm:pt>
    <dgm:pt modelId="{9A37683A-C769-4642-AD50-009BB4C238B5}" type="sibTrans" cxnId="{B97955BD-0B32-486D-8431-86FFD6171C38}">
      <dgm:prSet/>
      <dgm:spPr/>
      <dgm:t>
        <a:bodyPr/>
        <a:lstStyle/>
        <a:p>
          <a:endParaRPr lang="en-US"/>
        </a:p>
      </dgm:t>
    </dgm:pt>
    <dgm:pt modelId="{D61F4B7C-A0E3-492A-8902-F395F8B34059}" type="pres">
      <dgm:prSet presAssocID="{ED430656-4AC9-49A0-A439-848A1EC69483}" presName="Name0" presStyleCnt="0">
        <dgm:presLayoutVars>
          <dgm:dir/>
          <dgm:resizeHandles val="exact"/>
        </dgm:presLayoutVars>
      </dgm:prSet>
      <dgm:spPr/>
    </dgm:pt>
    <dgm:pt modelId="{68C2BDD1-ABB7-4A5D-A6E9-AB0E942C8EA9}" type="pres">
      <dgm:prSet presAssocID="{2C1DB1A5-6FAB-41F9-900A-BE6758B85D02}" presName="node" presStyleLbl="node1" presStyleIdx="0" presStyleCnt="4">
        <dgm:presLayoutVars>
          <dgm:bulletEnabled val="1"/>
        </dgm:presLayoutVars>
      </dgm:prSet>
      <dgm:spPr/>
    </dgm:pt>
    <dgm:pt modelId="{7083A7EC-DD0D-4468-8B18-5D6F3471D9F9}" type="pres">
      <dgm:prSet presAssocID="{7DE3A6B5-E3E8-4629-B8B9-D37D12018C64}" presName="sibTrans" presStyleCnt="0"/>
      <dgm:spPr/>
    </dgm:pt>
    <dgm:pt modelId="{6D6EB537-98D3-4BD0-A95F-9EBFF3E8C66E}" type="pres">
      <dgm:prSet presAssocID="{AA84F26D-795D-4AA0-896B-BD060F928640}" presName="node" presStyleLbl="node1" presStyleIdx="1" presStyleCnt="4">
        <dgm:presLayoutVars>
          <dgm:bulletEnabled val="1"/>
        </dgm:presLayoutVars>
      </dgm:prSet>
      <dgm:spPr/>
    </dgm:pt>
    <dgm:pt modelId="{A399C2FA-291F-4DC9-9BA2-40707E8F635B}" type="pres">
      <dgm:prSet presAssocID="{EDF2C3D8-80D6-4CAC-B68D-4430F198833A}" presName="sibTrans" presStyleCnt="0"/>
      <dgm:spPr/>
    </dgm:pt>
    <dgm:pt modelId="{EA14DE05-709F-41B1-BECC-19FCE4950E27}" type="pres">
      <dgm:prSet presAssocID="{AC3AD632-6E95-4B9F-86F2-85FE1A7CC487}" presName="node" presStyleLbl="node1" presStyleIdx="2" presStyleCnt="4">
        <dgm:presLayoutVars>
          <dgm:bulletEnabled val="1"/>
        </dgm:presLayoutVars>
      </dgm:prSet>
      <dgm:spPr/>
    </dgm:pt>
    <dgm:pt modelId="{A263D773-BFEB-448E-947B-FA4AA5546D45}" type="pres">
      <dgm:prSet presAssocID="{2F90BED1-9D9D-454E-A4BB-A9AB42F5C34F}" presName="sibTrans" presStyleCnt="0"/>
      <dgm:spPr/>
    </dgm:pt>
    <dgm:pt modelId="{A9E57AEC-5DE0-4D13-932C-00FD65D13E29}" type="pres">
      <dgm:prSet presAssocID="{822327A0-D7F9-4CB4-B1AE-F200BECD332D}" presName="node" presStyleLbl="node1" presStyleIdx="3" presStyleCnt="4">
        <dgm:presLayoutVars>
          <dgm:bulletEnabled val="1"/>
        </dgm:presLayoutVars>
      </dgm:prSet>
      <dgm:spPr/>
    </dgm:pt>
  </dgm:ptLst>
  <dgm:cxnLst>
    <dgm:cxn modelId="{720CFB04-BD45-4A2A-B858-006190363470}" srcId="{AC3AD632-6E95-4B9F-86F2-85FE1A7CC487}" destId="{5A930432-F1B9-4316-9611-78548882E4B0}" srcOrd="0" destOrd="0" parTransId="{A19E9567-A82E-49F6-BDB2-55F983DF409F}" sibTransId="{D9EBA908-B439-45F1-9562-6B856C846926}"/>
    <dgm:cxn modelId="{EFD27C14-D156-490C-A6F8-7782F3464694}" type="presOf" srcId="{822327A0-D7F9-4CB4-B1AE-F200BECD332D}" destId="{A9E57AEC-5DE0-4D13-932C-00FD65D13E29}" srcOrd="0" destOrd="0" presId="urn:microsoft.com/office/officeart/2005/8/layout/hList6"/>
    <dgm:cxn modelId="{427D8217-0A4E-4154-AE46-7B5946B3921A}" srcId="{2C1DB1A5-6FAB-41F9-900A-BE6758B85D02}" destId="{48B3469F-237C-4F4B-8105-738847B32E83}" srcOrd="0" destOrd="0" parTransId="{6DBA486E-8F8D-4428-A8E3-1E8ED73E1A0F}" sibTransId="{FD569F7D-80E1-4426-B6D8-1EAF5C5FC508}"/>
    <dgm:cxn modelId="{0086A31B-DF01-47ED-8291-1DB506096738}" type="presOf" srcId="{AC3AD632-6E95-4B9F-86F2-85FE1A7CC487}" destId="{EA14DE05-709F-41B1-BECC-19FCE4950E27}" srcOrd="0" destOrd="0" presId="urn:microsoft.com/office/officeart/2005/8/layout/hList6"/>
    <dgm:cxn modelId="{B5073F1D-81E1-444D-8459-BB5D114EA59B}" srcId="{ED430656-4AC9-49A0-A439-848A1EC69483}" destId="{2C1DB1A5-6FAB-41F9-900A-BE6758B85D02}" srcOrd="0" destOrd="0" parTransId="{F495F68E-FCAC-49CF-8D74-AD6F4872933D}" sibTransId="{7DE3A6B5-E3E8-4629-B8B9-D37D12018C64}"/>
    <dgm:cxn modelId="{4806C229-6A8A-4738-9416-0AFAEA2F1D97}" srcId="{AA84F26D-795D-4AA0-896B-BD060F928640}" destId="{57E71C4E-EC70-4C93-BD86-776DD3F10AC9}" srcOrd="0" destOrd="0" parTransId="{7840CE7F-44E0-4552-ACDD-B6828F8B070B}" sibTransId="{429EA953-6E2C-4F47-B418-A78372E295F6}"/>
    <dgm:cxn modelId="{3D88C565-6BC5-4784-86E1-0F45E6B4D2D7}" srcId="{ED430656-4AC9-49A0-A439-848A1EC69483}" destId="{AC3AD632-6E95-4B9F-86F2-85FE1A7CC487}" srcOrd="2" destOrd="0" parTransId="{0F8648DE-CF2C-401A-8F0F-365742164ACA}" sibTransId="{2F90BED1-9D9D-454E-A4BB-A9AB42F5C34F}"/>
    <dgm:cxn modelId="{0231C965-B830-4BA2-8AE7-16BB38E0A4FD}" type="presOf" srcId="{48B3469F-237C-4F4B-8105-738847B32E83}" destId="{68C2BDD1-ABB7-4A5D-A6E9-AB0E942C8EA9}" srcOrd="0" destOrd="1" presId="urn:microsoft.com/office/officeart/2005/8/layout/hList6"/>
    <dgm:cxn modelId="{C5194254-E11A-47A9-A39B-24B71CD1CC37}" type="presOf" srcId="{57E71C4E-EC70-4C93-BD86-776DD3F10AC9}" destId="{6D6EB537-98D3-4BD0-A95F-9EBFF3E8C66E}" srcOrd="0" destOrd="1" presId="urn:microsoft.com/office/officeart/2005/8/layout/hList6"/>
    <dgm:cxn modelId="{47F8DA98-B96C-4FA3-B7E3-C6664B65806A}" srcId="{ED430656-4AC9-49A0-A439-848A1EC69483}" destId="{822327A0-D7F9-4CB4-B1AE-F200BECD332D}" srcOrd="3" destOrd="0" parTransId="{0ADFEADC-C4B4-4550-A9F5-FCEAD735D997}" sibTransId="{8577A430-6C10-45B0-9DAB-D3D6D7879B99}"/>
    <dgm:cxn modelId="{614F10A5-6773-4793-81C2-89BDA84EC52E}" type="presOf" srcId="{2C1DB1A5-6FAB-41F9-900A-BE6758B85D02}" destId="{68C2BDD1-ABB7-4A5D-A6E9-AB0E942C8EA9}" srcOrd="0" destOrd="0" presId="urn:microsoft.com/office/officeart/2005/8/layout/hList6"/>
    <dgm:cxn modelId="{B97955BD-0B32-486D-8431-86FFD6171C38}" srcId="{822327A0-D7F9-4CB4-B1AE-F200BECD332D}" destId="{52F12CFE-99C8-4759-8702-8D3D54B60014}" srcOrd="0" destOrd="0" parTransId="{F2AC9CA6-A17D-46F7-82D3-2E80273013C7}" sibTransId="{9A37683A-C769-4642-AD50-009BB4C238B5}"/>
    <dgm:cxn modelId="{9A7387CC-F7A9-45E3-BB97-F8E90D64AB95}" type="presOf" srcId="{5A930432-F1B9-4316-9611-78548882E4B0}" destId="{EA14DE05-709F-41B1-BECC-19FCE4950E27}" srcOrd="0" destOrd="1" presId="urn:microsoft.com/office/officeart/2005/8/layout/hList6"/>
    <dgm:cxn modelId="{545CB3D9-532C-4613-8C4D-528977A4AE45}" type="presOf" srcId="{AA84F26D-795D-4AA0-896B-BD060F928640}" destId="{6D6EB537-98D3-4BD0-A95F-9EBFF3E8C66E}" srcOrd="0" destOrd="0" presId="urn:microsoft.com/office/officeart/2005/8/layout/hList6"/>
    <dgm:cxn modelId="{52EFBFE9-2C16-47F9-A250-6AD350D14BF6}" type="presOf" srcId="{ED430656-4AC9-49A0-A439-848A1EC69483}" destId="{D61F4B7C-A0E3-492A-8902-F395F8B34059}" srcOrd="0" destOrd="0" presId="urn:microsoft.com/office/officeart/2005/8/layout/hList6"/>
    <dgm:cxn modelId="{0819D1F0-361A-4CB3-8E02-CDCACB763834}" srcId="{ED430656-4AC9-49A0-A439-848A1EC69483}" destId="{AA84F26D-795D-4AA0-896B-BD060F928640}" srcOrd="1" destOrd="0" parTransId="{154D572A-41BD-46AB-A0FE-D20CC35D65A5}" sibTransId="{EDF2C3D8-80D6-4CAC-B68D-4430F198833A}"/>
    <dgm:cxn modelId="{F020B9F5-883A-4EEA-BC93-161404DEA651}" type="presOf" srcId="{52F12CFE-99C8-4759-8702-8D3D54B60014}" destId="{A9E57AEC-5DE0-4D13-932C-00FD65D13E29}" srcOrd="0" destOrd="1" presId="urn:microsoft.com/office/officeart/2005/8/layout/hList6"/>
    <dgm:cxn modelId="{ED0EFBE5-57FE-4C6C-8018-CD0E76252B3A}" type="presParOf" srcId="{D61F4B7C-A0E3-492A-8902-F395F8B34059}" destId="{68C2BDD1-ABB7-4A5D-A6E9-AB0E942C8EA9}" srcOrd="0" destOrd="0" presId="urn:microsoft.com/office/officeart/2005/8/layout/hList6"/>
    <dgm:cxn modelId="{7EFE0C72-E4FA-4303-B3CB-1E85D798D713}" type="presParOf" srcId="{D61F4B7C-A0E3-492A-8902-F395F8B34059}" destId="{7083A7EC-DD0D-4468-8B18-5D6F3471D9F9}" srcOrd="1" destOrd="0" presId="urn:microsoft.com/office/officeart/2005/8/layout/hList6"/>
    <dgm:cxn modelId="{0C0EC8B8-AA78-4DDF-86FD-99C450CD80AE}" type="presParOf" srcId="{D61F4B7C-A0E3-492A-8902-F395F8B34059}" destId="{6D6EB537-98D3-4BD0-A95F-9EBFF3E8C66E}" srcOrd="2" destOrd="0" presId="urn:microsoft.com/office/officeart/2005/8/layout/hList6"/>
    <dgm:cxn modelId="{7D8E4735-7953-4E8F-AE4A-AE2395EDC5B1}" type="presParOf" srcId="{D61F4B7C-A0E3-492A-8902-F395F8B34059}" destId="{A399C2FA-291F-4DC9-9BA2-40707E8F635B}" srcOrd="3" destOrd="0" presId="urn:microsoft.com/office/officeart/2005/8/layout/hList6"/>
    <dgm:cxn modelId="{0A831FEE-5C5E-4795-8D74-5B5A6B5E1AE4}" type="presParOf" srcId="{D61F4B7C-A0E3-492A-8902-F395F8B34059}" destId="{EA14DE05-709F-41B1-BECC-19FCE4950E27}" srcOrd="4" destOrd="0" presId="urn:microsoft.com/office/officeart/2005/8/layout/hList6"/>
    <dgm:cxn modelId="{09AA8399-0F25-4A43-8C0E-F0CDB9606140}" type="presParOf" srcId="{D61F4B7C-A0E3-492A-8902-F395F8B34059}" destId="{A263D773-BFEB-448E-947B-FA4AA5546D45}" srcOrd="5" destOrd="0" presId="urn:microsoft.com/office/officeart/2005/8/layout/hList6"/>
    <dgm:cxn modelId="{4C8827A2-A736-4A7C-84AE-67D6D07D1862}" type="presParOf" srcId="{D61F4B7C-A0E3-492A-8902-F395F8B34059}" destId="{A9E57AEC-5DE0-4D13-932C-00FD65D13E29}" srcOrd="6" destOrd="0" presId="urn:microsoft.com/office/officeart/2005/8/layout/hList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C2BDD1-ABB7-4A5D-A6E9-AB0E942C8EA9}">
      <dsp:nvSpPr>
        <dsp:cNvPr id="0" name=""/>
        <dsp:cNvSpPr/>
      </dsp:nvSpPr>
      <dsp:spPr>
        <a:xfrm rot="16200000">
          <a:off x="-1424732" y="1427408"/>
          <a:ext cx="5480721" cy="2625904"/>
        </a:xfrm>
        <a:prstGeom prst="flowChartManualOperation">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en-US" sz="2800" kern="1200" dirty="0"/>
            <a:t>Simplicity leads to clarity</a:t>
          </a:r>
        </a:p>
        <a:p>
          <a:pPr marL="171450" lvl="1" indent="-171450" algn="l" defTabSz="711200">
            <a:lnSpc>
              <a:spcPct val="90000"/>
            </a:lnSpc>
            <a:spcBef>
              <a:spcPct val="0"/>
            </a:spcBef>
            <a:spcAft>
              <a:spcPct val="15000"/>
            </a:spcAft>
            <a:buNone/>
          </a:pPr>
          <a:r>
            <a:rPr lang="en-US" sz="1600" kern="1200" dirty="0"/>
            <a:t>He lived a simple, grounded life despite leading a massive business empire, proving that clarity comes from simplicity, not luxury.</a:t>
          </a:r>
        </a:p>
      </dsp:txBody>
      <dsp:txXfrm rot="5400000">
        <a:off x="2676" y="1096144"/>
        <a:ext cx="2625904" cy="3288433"/>
      </dsp:txXfrm>
    </dsp:sp>
    <dsp:sp modelId="{6D6EB537-98D3-4BD0-A95F-9EBFF3E8C66E}">
      <dsp:nvSpPr>
        <dsp:cNvPr id="0" name=""/>
        <dsp:cNvSpPr/>
      </dsp:nvSpPr>
      <dsp:spPr>
        <a:xfrm rot="16200000">
          <a:off x="1398115" y="1427408"/>
          <a:ext cx="5480721" cy="2625904"/>
        </a:xfrm>
        <a:prstGeom prst="flowChartManualOperati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en-US" sz="2800" kern="1200" dirty="0"/>
            <a:t>Impact without noise</a:t>
          </a:r>
        </a:p>
        <a:p>
          <a:pPr marL="171450" lvl="1" indent="-171450" algn="l" defTabSz="711200">
            <a:lnSpc>
              <a:spcPct val="90000"/>
            </a:lnSpc>
            <a:spcBef>
              <a:spcPct val="0"/>
            </a:spcBef>
            <a:spcAft>
              <a:spcPct val="15000"/>
            </a:spcAft>
            <a:buNone/>
          </a:pPr>
          <a:r>
            <a:rPr lang="en-US" sz="1600" kern="1200" dirty="0"/>
            <a:t>He avoided publicity and let actions speak — especially during crises like 26/11, where he quietly supported victims without media.</a:t>
          </a:r>
        </a:p>
      </dsp:txBody>
      <dsp:txXfrm rot="5400000">
        <a:off x="2825523" y="1096144"/>
        <a:ext cx="2625904" cy="3288433"/>
      </dsp:txXfrm>
    </dsp:sp>
    <dsp:sp modelId="{EA14DE05-709F-41B1-BECC-19FCE4950E27}">
      <dsp:nvSpPr>
        <dsp:cNvPr id="0" name=""/>
        <dsp:cNvSpPr/>
      </dsp:nvSpPr>
      <dsp:spPr>
        <a:xfrm rot="16200000">
          <a:off x="4220963" y="1427408"/>
          <a:ext cx="5480721" cy="2625904"/>
        </a:xfrm>
        <a:prstGeom prst="flowChartManualOperation">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en-US" sz="2800" kern="1200" dirty="0"/>
            <a:t>Minimalism in leadership</a:t>
          </a:r>
        </a:p>
        <a:p>
          <a:pPr marL="171450" lvl="1" indent="-171450" algn="l" defTabSz="711200">
            <a:lnSpc>
              <a:spcPct val="90000"/>
            </a:lnSpc>
            <a:spcBef>
              <a:spcPct val="0"/>
            </a:spcBef>
            <a:spcAft>
              <a:spcPct val="15000"/>
            </a:spcAft>
            <a:buNone/>
          </a:pPr>
          <a:r>
            <a:rPr lang="en-US" sz="1600" kern="1200" dirty="0"/>
            <a:t>He made fewer but powerful decisions, like the Jaguar Land Rover acquisition, focusing on long‑term impact instead of flashy moves.</a:t>
          </a:r>
        </a:p>
      </dsp:txBody>
      <dsp:txXfrm rot="5400000">
        <a:off x="5648371" y="1096144"/>
        <a:ext cx="2625904" cy="3288433"/>
      </dsp:txXfrm>
    </dsp:sp>
    <dsp:sp modelId="{A9E57AEC-5DE0-4D13-932C-00FD65D13E29}">
      <dsp:nvSpPr>
        <dsp:cNvPr id="0" name=""/>
        <dsp:cNvSpPr/>
      </dsp:nvSpPr>
      <dsp:spPr>
        <a:xfrm rot="16200000">
          <a:off x="7043811" y="1427408"/>
          <a:ext cx="5480721" cy="2625904"/>
        </a:xfrm>
        <a:prstGeom prst="flowChartManualOperation">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en-US" sz="2800" kern="1200" dirty="0"/>
            <a:t>Purpose over appearance</a:t>
          </a:r>
        </a:p>
        <a:p>
          <a:pPr marL="171450" lvl="1" indent="-171450" algn="l" defTabSz="711200">
            <a:lnSpc>
              <a:spcPct val="90000"/>
            </a:lnSpc>
            <a:spcBef>
              <a:spcPct val="0"/>
            </a:spcBef>
            <a:spcAft>
              <a:spcPct val="15000"/>
            </a:spcAft>
            <a:buNone/>
          </a:pPr>
          <a:r>
            <a:rPr lang="en-US" sz="1600" kern="1200" dirty="0"/>
            <a:t>He prioritized meaningful work — affordable cars, employee welfare, philanthropy — instead of chasing fame or attention.</a:t>
          </a:r>
        </a:p>
      </dsp:txBody>
      <dsp:txXfrm rot="5400000">
        <a:off x="8471219" y="1096144"/>
        <a:ext cx="2625904" cy="3288433"/>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2/6/2026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3:10:21.308"/>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85 1065 0,'-85'-1063'0,"85"3196"0,85-3203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26.809"/>
    </inkml:context>
    <inkml:brush xml:id="br0">
      <inkml:brushProperty name="width" value="0.035" units="cm"/>
      <inkml:brushProperty name="height" value="0.035" units="cm"/>
      <inkml:brushProperty name="color" value="#5B9BD5"/>
    </inkml:brush>
  </inkml:definitions>
  <inkml:trace contextRef="#ctx0" brushRef="#br0">247 1 24575,'-247'0'-1365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32.570"/>
    </inkml:context>
    <inkml:brush xml:id="br0">
      <inkml:brushProperty name="width" value="0.035" units="cm"/>
      <inkml:brushProperty name="height" value="0.035" units="cm"/>
      <inkml:brushProperty name="color" value="#5B9BD5"/>
    </inkml:brush>
  </inkml:definitions>
  <inkml:trace contextRef="#ctx0" brushRef="#br0">9 1 24575,'-1'26'0,"0"27"0,1-50 0,1 0 0,-1 1 0,1-1 0,-1 0 0,1 1 0,0-1 0,0 0 0,1 0 0,-1 0 0,1 0 0,3 5 0,-5-8 0,0 0 0,1 0 0,-1 0 0,0-1 0,0 1 0,1 0 0,-1 0 0,0 0 0,0-1 0,0 1 0,0 0 0,0 0 0,1-1 0,-1 1 0,0 0 0,0 0 0,0-1 0,0 1 0,0 0 0,0 0 0,0-1 0,0 1 0,0 0 0,0 0 0,0-1 0,0 1 0,0 0 0,0-1 0,0 1 0,0 0 0,0 0 0,0-1 0,0 1 0,0 0 0,-1 0 0,1-1 0,0 1 0,-2-22 0,2 17 0,0-14 0,1 16 0,-1-1 0,1 0 0,-1 0 0,0 1 0,0-1 0,-1 0 0,1 0 0,-1 1 0,0-1 0,0 0 0,0 1 0,-2-5 0,3 8 0,0 0 0,0 0 0,0 0 0,-1 0 0,1-1 0,0 1 0,0 0 0,0 0 0,0 0 0,0 0 0,-1-1 0,1 1 0,0 0 0,0 0 0,0 0 0,-1 0 0,1 0 0,0 0 0,0 0 0,0 0 0,-1 0 0,1 0 0,0 0 0,0 0 0,0 0 0,-1 0 0,1 0 0,0 0 0,0 0 0,-1 0 0,1 0 0,0 0 0,0 0 0,0 0 0,-1 0 0,1 0 0,0 0 0,0 0 0,0 1 0,0-1 0,-1 0 0,-3 11 0,3 17 0,1-27 0,-1 28 0,0-18 0,1 1 0,0-1 0,0 1 0,3 11 0,-3-22 0,0-1 0,0 1 0,0-1 0,0 1 0,1 0 0,-1-1 0,0 1 0,0-1 0,0 1 0,0 0 0,1-1 0,-1 1 0,0-1 0,1 1 0,-1-1 0,0 1 0,1-1 0,-1 1 0,1-1 0,-1 0 0,1 1 0,-1-1 0,1 1 0,-1-1 0,1 0 0,-1 0 0,1 1 0,-1-1 0,1 0 0,-1 0 0,1 1 0,0-1 0,-1 0 0,2 0 0,-2 0 0,1-1 0,0 1 0,-1-1 0,1 1 0,0-1 0,-1 1 0,1-1 0,-1 0 0,1 1 0,-1-1 0,1 0 0,-1 1 0,0-1 0,1 0 0,-1 1 0,0-1 0,1 0 0,-1 0 0,0 1 0,0-1 0,0 0 0,0 0 0,0 0 0,0 1 0,0-1 0,0-1 0,-1-45 0,2-25 0,-1 71-38,0 1 0,0-1 0,1 0 1,-1 0-1,0 1 0,1-1 0,-1 0 0,1 1 0,-1-1 0,1 0 0,-1 1 0,1-1 0,-1 1 0,1-1 0,0 1 0,-1-1 1,1 1-1,0 0 0,-1-1 0,1 1 0,0 0 0,-1-1 0,1 1 0,0 0 0,0 0 0,-1 0 0,1 0 0,0-1 0,0 1 1,0 0-1,-1 0 0,1 1 0,0-1 0,0 0 0,0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2-22T12:44:52.552"/>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1 6,'0'1,"1"2,1 0,1 2,-1 0,1 0,-1 0,0-1,0 2,0-2,-1 0,1 1,-1 0,0 0,1 0,0 1,1 0,0-1,-1-1,2 0,-1-2,1-1,-1-2,-1-3,-1 0,-1-2,1 0,-1 0,0 0,-1-1,1 1,0 0,0 0,0 0,0 0,0 0,0 1,0-1,0 0,0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4:54.757"/>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85 1065 0,'-85'-1063'0,"85"3196"0,85-3203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26.809"/>
    </inkml:context>
    <inkml:brush xml:id="br0">
      <inkml:brushProperty name="width" value="0.035" units="cm"/>
      <inkml:brushProperty name="height" value="0.035" units="cm"/>
      <inkml:brushProperty name="color" value="#5B9BD5"/>
    </inkml:brush>
  </inkml:definitions>
  <inkml:trace contextRef="#ctx0" brushRef="#br0">247 1 24575,'-247'0'-1365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32.570"/>
    </inkml:context>
    <inkml:brush xml:id="br0">
      <inkml:brushProperty name="width" value="0.035" units="cm"/>
      <inkml:brushProperty name="height" value="0.035" units="cm"/>
      <inkml:brushProperty name="color" value="#5B9BD5"/>
    </inkml:brush>
  </inkml:definitions>
  <inkml:trace contextRef="#ctx0" brushRef="#br0">9 1 24575,'-1'26'0,"0"27"0,1-50 0,1 0 0,-1 1 0,1-1 0,-1 0 0,1 1 0,0-1 0,0 0 0,1 0 0,-1 0 0,1 0 0,3 5 0,-5-8 0,0 0 0,1 0 0,-1 0 0,0-1 0,0 1 0,1 0 0,-1 0 0,0 0 0,0-1 0,0 1 0,0 0 0,0 0 0,1-1 0,-1 1 0,0 0 0,0 0 0,0-1 0,0 1 0,0 0 0,0 0 0,0-1 0,0 1 0,0 0 0,0 0 0,0-1 0,0 1 0,0 0 0,0-1 0,0 1 0,0 0 0,0 0 0,0-1 0,0 1 0,0 0 0,-1 0 0,1-1 0,0 1 0,-2-22 0,2 17 0,0-14 0,1 16 0,-1-1 0,1 0 0,-1 0 0,0 1 0,0-1 0,-1 0 0,1 0 0,-1 1 0,0-1 0,0 0 0,0 1 0,-2-5 0,3 8 0,0 0 0,0 0 0,0 0 0,-1 0 0,1-1 0,0 1 0,0 0 0,0 0 0,0 0 0,0 0 0,-1-1 0,1 1 0,0 0 0,0 0 0,0 0 0,-1 0 0,1 0 0,0 0 0,0 0 0,0 0 0,-1 0 0,1 0 0,0 0 0,0 0 0,0 0 0,-1 0 0,1 0 0,0 0 0,0 0 0,-1 0 0,1 0 0,0 0 0,0 0 0,0 0 0,-1 0 0,1 0 0,0 0 0,0 0 0,0 1 0,0-1 0,-1 0 0,-3 11 0,3 17 0,1-27 0,-1 28 0,0-18 0,1 1 0,0-1 0,0 1 0,3 11 0,-3-22 0,0-1 0,0 1 0,0-1 0,0 1 0,1 0 0,-1-1 0,0 1 0,0-1 0,0 1 0,0 0 0,1-1 0,-1 1 0,0-1 0,1 1 0,-1-1 0,0 1 0,1-1 0,-1 1 0,1-1 0,-1 0 0,1 1 0,-1-1 0,1 1 0,-1-1 0,1 0 0,-1 0 0,1 1 0,-1-1 0,1 0 0,-1 0 0,1 1 0,0-1 0,-1 0 0,2 0 0,-2 0 0,1-1 0,0 1 0,-1-1 0,1 1 0,0-1 0,-1 1 0,1-1 0,-1 0 0,1 1 0,-1-1 0,1 0 0,-1 1 0,0-1 0,1 0 0,-1 1 0,0-1 0,1 0 0,-1 0 0,0 1 0,0-1 0,0 0 0,0 0 0,0 0 0,0 1 0,0-1 0,0-1 0,-1-45 0,2-25 0,-1 71-38,0 1 0,0-1 0,1 0 1,-1 0-1,0 1 0,1-1 0,-1 0 0,1 1 0,-1-1 0,1 0 0,-1 1 0,1-1 0,-1 1 0,1-1 0,0 1 0,-1-1 1,1 1-1,0 0 0,-1-1 0,1 1 0,0 0 0,-1-1 0,1 1 0,0 0 0,0 0 0,-1 0 0,1 0 0,0-1 0,0 1 1,0 0-1,-1 0 0,1 1 0,0-1 0,0 0 0,0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2-22T12:44:52.552"/>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1 6,'0'1,"1"2,1 0,1 2,-1 0,1 0,-1 0,0-1,0 2,0-2,-1 0,1 1,-1 0,0 0,1 0,0 1,1 0,0-1,-1-1,2 0,-1-2,1-1,-1-2,-1-3,-1 0,-1-2,1 0,-1 0,0 0,-1-1,1 1,0 0,0 0,0 0,0 0,0 0,0 1,0-1,0 0,0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4:54.757"/>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85 1065 0,'-85'-1063'0,"85"3196"0,85-3203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26.809"/>
    </inkml:context>
    <inkml:brush xml:id="br0">
      <inkml:brushProperty name="width" value="0.035" units="cm"/>
      <inkml:brushProperty name="height" value="0.035" units="cm"/>
      <inkml:brushProperty name="color" value="#5B9BD5"/>
    </inkml:brush>
  </inkml:definitions>
  <inkml:trace contextRef="#ctx0" brushRef="#br0">247 1 24575,'-247'0'-1365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32.570"/>
    </inkml:context>
    <inkml:brush xml:id="br0">
      <inkml:brushProperty name="width" value="0.035" units="cm"/>
      <inkml:brushProperty name="height" value="0.035" units="cm"/>
      <inkml:brushProperty name="color" value="#5B9BD5"/>
    </inkml:brush>
  </inkml:definitions>
  <inkml:trace contextRef="#ctx0" brushRef="#br0">9 1 24575,'-1'26'0,"0"27"0,1-50 0,1 0 0,-1 1 0,1-1 0,-1 0 0,1 1 0,0-1 0,0 0 0,1 0 0,-1 0 0,1 0 0,3 5 0,-5-8 0,0 0 0,1 0 0,-1 0 0,0-1 0,0 1 0,1 0 0,-1 0 0,0 0 0,0-1 0,0 1 0,0 0 0,0 0 0,1-1 0,-1 1 0,0 0 0,0 0 0,0-1 0,0 1 0,0 0 0,0 0 0,0-1 0,0 1 0,0 0 0,0 0 0,0-1 0,0 1 0,0 0 0,0-1 0,0 1 0,0 0 0,0 0 0,0-1 0,0 1 0,0 0 0,-1 0 0,1-1 0,0 1 0,-2-22 0,2 17 0,0-14 0,1 16 0,-1-1 0,1 0 0,-1 0 0,0 1 0,0-1 0,-1 0 0,1 0 0,-1 1 0,0-1 0,0 0 0,0 1 0,-2-5 0,3 8 0,0 0 0,0 0 0,0 0 0,-1 0 0,1-1 0,0 1 0,0 0 0,0 0 0,0 0 0,0 0 0,-1-1 0,1 1 0,0 0 0,0 0 0,0 0 0,-1 0 0,1 0 0,0 0 0,0 0 0,0 0 0,-1 0 0,1 0 0,0 0 0,0 0 0,0 0 0,-1 0 0,1 0 0,0 0 0,0 0 0,-1 0 0,1 0 0,0 0 0,0 0 0,0 0 0,-1 0 0,1 0 0,0 0 0,0 0 0,0 1 0,0-1 0,-1 0 0,-3 11 0,3 17 0,1-27 0,-1 28 0,0-18 0,1 1 0,0-1 0,0 1 0,3 11 0,-3-22 0,0-1 0,0 1 0,0-1 0,0 1 0,1 0 0,-1-1 0,0 1 0,0-1 0,0 1 0,0 0 0,1-1 0,-1 1 0,0-1 0,1 1 0,-1-1 0,0 1 0,1-1 0,-1 1 0,1-1 0,-1 0 0,1 1 0,-1-1 0,1 1 0,-1-1 0,1 0 0,-1 0 0,1 1 0,-1-1 0,1 0 0,-1 0 0,1 1 0,0-1 0,-1 0 0,2 0 0,-2 0 0,1-1 0,0 1 0,-1-1 0,1 1 0,0-1 0,-1 1 0,1-1 0,-1 0 0,1 1 0,-1-1 0,1 0 0,-1 1 0,0-1 0,1 0 0,-1 1 0,0-1 0,1 0 0,-1 0 0,0 1 0,0-1 0,0 0 0,0 0 0,0 0 0,0 1 0,0-1 0,0-1 0,-1-45 0,2-25 0,-1 71-38,0 1 0,0-1 0,1 0 1,-1 0-1,0 1 0,1-1 0,-1 0 0,1 1 0,-1-1 0,1 0 0,-1 1 0,1-1 0,-1 1 0,1-1 0,0 1 0,-1-1 1,1 1-1,0 0 0,-1-1 0,1 1 0,0 0 0,-1-1 0,1 1 0,0 0 0,0 0 0,-1 0 0,1 0 0,0-1 0,0 1 1,0 0-1,-1 0 0,1 1 0,0-1 0,0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3:10:21.309"/>
    </inkml:context>
    <inkml:brush xml:id="br0">
      <inkml:brushProperty name="width" value="0.035" units="cm"/>
      <inkml:brushProperty name="height" value="0.035" units="cm"/>
      <inkml:brushProperty name="color" value="#5B9BD5"/>
    </inkml:brush>
  </inkml:definitions>
  <inkml:trace contextRef="#ctx0" brushRef="#br0">247 1 24575,'-247'0'-1365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2-22T12:44:52.552"/>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1 6,'0'1,"1"2,1 0,1 2,-1 0,1 0,-1 0,0-1,0 2,0-2,-1 0,1 1,-1 0,0 0,1 0,0 1,1 0,0-1,-1-1,2 0,-1-2,1-1,-1-2,-1-3,-1 0,-1-2,1 0,-1 0,0 0,-1-1,1 1,0 0,0 0,0 0,0 0,0 0,0 1,0-1,0 0,0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4:54.757"/>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85 1065 0,'-85'-1063'0,"85"3196"0,85-3203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26.809"/>
    </inkml:context>
    <inkml:brush xml:id="br0">
      <inkml:brushProperty name="width" value="0.035" units="cm"/>
      <inkml:brushProperty name="height" value="0.035" units="cm"/>
      <inkml:brushProperty name="color" value="#5B9BD5"/>
    </inkml:brush>
  </inkml:definitions>
  <inkml:trace contextRef="#ctx0" brushRef="#br0">247 1 24575,'-247'0'-1365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32.570"/>
    </inkml:context>
    <inkml:brush xml:id="br0">
      <inkml:brushProperty name="width" value="0.035" units="cm"/>
      <inkml:brushProperty name="height" value="0.035" units="cm"/>
      <inkml:brushProperty name="color" value="#5B9BD5"/>
    </inkml:brush>
  </inkml:definitions>
  <inkml:trace contextRef="#ctx0" brushRef="#br0">9 1 24575,'-1'26'0,"0"27"0,1-50 0,1 0 0,-1 1 0,1-1 0,-1 0 0,1 1 0,0-1 0,0 0 0,1 0 0,-1 0 0,1 0 0,3 5 0,-5-8 0,0 0 0,1 0 0,-1 0 0,0-1 0,0 1 0,1 0 0,-1 0 0,0 0 0,0-1 0,0 1 0,0 0 0,0 0 0,1-1 0,-1 1 0,0 0 0,0 0 0,0-1 0,0 1 0,0 0 0,0 0 0,0-1 0,0 1 0,0 0 0,0 0 0,0-1 0,0 1 0,0 0 0,0-1 0,0 1 0,0 0 0,0 0 0,0-1 0,0 1 0,0 0 0,-1 0 0,1-1 0,0 1 0,-2-22 0,2 17 0,0-14 0,1 16 0,-1-1 0,1 0 0,-1 0 0,0 1 0,0-1 0,-1 0 0,1 0 0,-1 1 0,0-1 0,0 0 0,0 1 0,-2-5 0,3 8 0,0 0 0,0 0 0,0 0 0,-1 0 0,1-1 0,0 1 0,0 0 0,0 0 0,0 0 0,0 0 0,-1-1 0,1 1 0,0 0 0,0 0 0,0 0 0,-1 0 0,1 0 0,0 0 0,0 0 0,0 0 0,-1 0 0,1 0 0,0 0 0,0 0 0,0 0 0,-1 0 0,1 0 0,0 0 0,0 0 0,-1 0 0,1 0 0,0 0 0,0 0 0,0 0 0,-1 0 0,1 0 0,0 0 0,0 0 0,0 1 0,0-1 0,-1 0 0,-3 11 0,3 17 0,1-27 0,-1 28 0,0-18 0,1 1 0,0-1 0,0 1 0,3 11 0,-3-22 0,0-1 0,0 1 0,0-1 0,0 1 0,1 0 0,-1-1 0,0 1 0,0-1 0,0 1 0,0 0 0,1-1 0,-1 1 0,0-1 0,1 1 0,-1-1 0,0 1 0,1-1 0,-1 1 0,1-1 0,-1 0 0,1 1 0,-1-1 0,1 1 0,-1-1 0,1 0 0,-1 0 0,1 1 0,-1-1 0,1 0 0,-1 0 0,1 1 0,0-1 0,-1 0 0,2 0 0,-2 0 0,1-1 0,0 1 0,-1-1 0,1 1 0,0-1 0,-1 1 0,1-1 0,-1 0 0,1 1 0,-1-1 0,1 0 0,-1 1 0,0-1 0,1 0 0,-1 1 0,0-1 0,1 0 0,-1 0 0,0 1 0,0-1 0,0 0 0,0 0 0,0 0 0,0 1 0,0-1 0,0-1 0,-1-45 0,2-25 0,-1 71-38,0 1 0,0-1 0,1 0 1,-1 0-1,0 1 0,1-1 0,-1 0 0,1 1 0,-1-1 0,1 0 0,-1 1 0,1-1 0,-1 1 0,1-1 0,0 1 0,-1-1 1,1 1-1,0 0 0,-1-1 0,1 1 0,0 0 0,-1-1 0,1 1 0,0 0 0,0 0 0,-1 0 0,1 0 0,0-1 0,0 1 1,0 0-1,-1 0 0,1 1 0,0-1 0,0 0 0,0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2-22T12:44:52.552"/>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1 6,'0'1,"1"2,1 0,1 2,-1 0,1 0,-1 0,0-1,0 2,0-2,-1 0,1 1,-1 0,0 0,1 0,0 1,1 0,0-1,-1-1,2 0,-1-2,1-1,-1-2,-1-3,-1 0,-1-2,1 0,-1 0,0 0,-1-1,1 1,0 0,0 0,0 0,0 0,0 0,0 1,0-1,0 0,0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4:54.757"/>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85 1065 0,'-85'-1063'0,"85"3196"0,85-3203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26.809"/>
    </inkml:context>
    <inkml:brush xml:id="br0">
      <inkml:brushProperty name="width" value="0.035" units="cm"/>
      <inkml:brushProperty name="height" value="0.035" units="cm"/>
      <inkml:brushProperty name="color" value="#5B9BD5"/>
    </inkml:brush>
  </inkml:definitions>
  <inkml:trace contextRef="#ctx0" brushRef="#br0">247 1 24575,'-247'0'-1365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32.570"/>
    </inkml:context>
    <inkml:brush xml:id="br0">
      <inkml:brushProperty name="width" value="0.035" units="cm"/>
      <inkml:brushProperty name="height" value="0.035" units="cm"/>
      <inkml:brushProperty name="color" value="#5B9BD5"/>
    </inkml:brush>
  </inkml:definitions>
  <inkml:trace contextRef="#ctx0" brushRef="#br0">9 1 24575,'-1'26'0,"0"27"0,1-50 0,1 0 0,-1 1 0,1-1 0,-1 0 0,1 1 0,0-1 0,0 0 0,1 0 0,-1 0 0,1 0 0,3 5 0,-5-8 0,0 0 0,1 0 0,-1 0 0,0-1 0,0 1 0,1 0 0,-1 0 0,0 0 0,0-1 0,0 1 0,0 0 0,0 0 0,1-1 0,-1 1 0,0 0 0,0 0 0,0-1 0,0 1 0,0 0 0,0 0 0,0-1 0,0 1 0,0 0 0,0 0 0,0-1 0,0 1 0,0 0 0,0-1 0,0 1 0,0 0 0,0 0 0,0-1 0,0 1 0,0 0 0,-1 0 0,1-1 0,0 1 0,-2-22 0,2 17 0,0-14 0,1 16 0,-1-1 0,1 0 0,-1 0 0,0 1 0,0-1 0,-1 0 0,1 0 0,-1 1 0,0-1 0,0 0 0,0 1 0,-2-5 0,3 8 0,0 0 0,0 0 0,0 0 0,-1 0 0,1-1 0,0 1 0,0 0 0,0 0 0,0 0 0,0 0 0,-1-1 0,1 1 0,0 0 0,0 0 0,0 0 0,-1 0 0,1 0 0,0 0 0,0 0 0,0 0 0,-1 0 0,1 0 0,0 0 0,0 0 0,0 0 0,-1 0 0,1 0 0,0 0 0,0 0 0,-1 0 0,1 0 0,0 0 0,0 0 0,0 0 0,-1 0 0,1 0 0,0 0 0,0 0 0,0 1 0,0-1 0,-1 0 0,-3 11 0,3 17 0,1-27 0,-1 28 0,0-18 0,1 1 0,0-1 0,0 1 0,3 11 0,-3-22 0,0-1 0,0 1 0,0-1 0,0 1 0,1 0 0,-1-1 0,0 1 0,0-1 0,0 1 0,0 0 0,1-1 0,-1 1 0,0-1 0,1 1 0,-1-1 0,0 1 0,1-1 0,-1 1 0,1-1 0,-1 0 0,1 1 0,-1-1 0,1 1 0,-1-1 0,1 0 0,-1 0 0,1 1 0,-1-1 0,1 0 0,-1 0 0,1 1 0,0-1 0,-1 0 0,2 0 0,-2 0 0,1-1 0,0 1 0,-1-1 0,1 1 0,0-1 0,-1 1 0,1-1 0,-1 0 0,1 1 0,-1-1 0,1 0 0,-1 1 0,0-1 0,1 0 0,-1 1 0,0-1 0,1 0 0,-1 0 0,0 1 0,0-1 0,0 0 0,0 0 0,0 0 0,0 1 0,0-1 0,0-1 0,-1-45 0,2-25 0,-1 71-38,0 1 0,0-1 0,1 0 1,-1 0-1,0 1 0,1-1 0,-1 0 0,1 1 0,-1-1 0,1 0 0,-1 1 0,1-1 0,-1 1 0,1-1 0,0 1 0,-1-1 1,1 1-1,0 0 0,-1-1 0,1 1 0,0 0 0,-1-1 0,1 1 0,0 0 0,0 0 0,-1 0 0,1 0 0,0-1 0,0 1 1,0 0-1,-1 0 0,1 1 0,0-1 0,0 0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2-22T12:44:52.552"/>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1 6,'0'1,"1"2,1 0,1 2,-1 0,1 0,-1 0,0-1,0 2,0-2,-1 0,1 1,-1 0,0 0,1 0,0 1,1 0,0-1,-1-1,2 0,-1-2,1-1,-1-2,-1-3,-1 0,-1-2,1 0,-1 0,0 0,-1-1,1 1,0 0,0 0,0 0,0 0,0 0,0 1,0-1,0 0,0 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3:10:21.308"/>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85 1065 0,'-85'-1063'0,"85"3196"0,85-3203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3:10:21.310"/>
    </inkml:context>
    <inkml:brush xml:id="br0">
      <inkml:brushProperty name="width" value="0.035" units="cm"/>
      <inkml:brushProperty name="height" value="0.035" units="cm"/>
      <inkml:brushProperty name="color" value="#5B9BD5"/>
    </inkml:brush>
  </inkml:definitions>
  <inkml:trace contextRef="#ctx0" brushRef="#br0">9 1 24575,'-1'26'0,"0"27"0,1-50 0,1 0 0,-1 1 0,1-1 0,-1 0 0,1 1 0,0-1 0,0 0 0,1 0 0,-1 0 0,1 0 0,3 5 0,-5-8 0,0 0 0,1 0 0,-1 0 0,0-1 0,0 1 0,1 0 0,-1 0 0,0 0 0,0-1 0,0 1 0,0 0 0,0 0 0,1-1 0,-1 1 0,0 0 0,0 0 0,0-1 0,0 1 0,0 0 0,0 0 0,0-1 0,0 1 0,0 0 0,0 0 0,0-1 0,0 1 0,0 0 0,0-1 0,0 1 0,0 0 0,0 0 0,0-1 0,0 1 0,0 0 0,-1 0 0,1-1 0,0 1 0,-2-22 0,2 17 0,0-14 0,1 16 0,-1-1 0,1 0 0,-1 0 0,0 1 0,0-1 0,-1 0 0,1 0 0,-1 1 0,0-1 0,0 0 0,0 1 0,-2-5 0,3 8 0,0 0 0,0 0 0,0 0 0,-1 0 0,1-1 0,0 1 0,0 0 0,0 0 0,0 0 0,0 0 0,-1-1 0,1 1 0,0 0 0,0 0 0,0 0 0,-1 0 0,1 0 0,0 0 0,0 0 0,0 0 0,-1 0 0,1 0 0,0 0 0,0 0 0,0 0 0,-1 0 0,1 0 0,0 0 0,0 0 0,-1 0 0,1 0 0,0 0 0,0 0 0,0 0 0,-1 0 0,1 0 0,0 0 0,0 0 0,0 1 0,0-1 0,-1 0 0,-3 11 0,3 17 0,1-27 0,-1 28 0,0-18 0,1 1 0,0-1 0,0 1 0,3 11 0,-3-22 0,0-1 0,0 1 0,0-1 0,0 1 0,1 0 0,-1-1 0,0 1 0,0-1 0,0 1 0,0 0 0,1-1 0,-1 1 0,0-1 0,1 1 0,-1-1 0,0 1 0,1-1 0,-1 1 0,1-1 0,-1 0 0,1 1 0,-1-1 0,1 1 0,-1-1 0,1 0 0,-1 0 0,1 1 0,-1-1 0,1 0 0,-1 0 0,1 1 0,0-1 0,-1 0 0,2 0 0,-2 0 0,1-1 0,0 1 0,-1-1 0,1 1 0,0-1 0,-1 1 0,1-1 0,-1 0 0,1 1 0,-1-1 0,1 0 0,-1 1 0,0-1 0,1 0 0,-1 1 0,0-1 0,1 0 0,-1 0 0,0 1 0,0-1 0,0 0 0,0 0 0,0 0 0,0 1 0,0-1 0,0-1 0,-1-45 0,2-25 0,-1 71-38,0 1 0,0-1 0,1 0 1,-1 0-1,0 1 0,1-1 0,-1 0 0,1 1 0,-1-1 0,1 0 0,-1 1 0,1-1 0,-1 1 0,1-1 0,0 1 0,-1-1 1,1 1-1,0 0 0,-1-1 0,1 1 0,0 0 0,-1-1 0,1 1 0,0 0 0,0 0 0,-1 0 0,1 0 0,0-1 0,0 1 1,0 0-1,-1 0 0,1 1 0,0-1 0,0 0 0,0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3:10:21.309"/>
    </inkml:context>
    <inkml:brush xml:id="br0">
      <inkml:brushProperty name="width" value="0.035" units="cm"/>
      <inkml:brushProperty name="height" value="0.035" units="cm"/>
      <inkml:brushProperty name="color" value="#5B9BD5"/>
    </inkml:brush>
  </inkml:definitions>
  <inkml:trace contextRef="#ctx0" brushRef="#br0">247 1 24575,'-247'0'-1365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3:10:21.310"/>
    </inkml:context>
    <inkml:brush xml:id="br0">
      <inkml:brushProperty name="width" value="0.035" units="cm"/>
      <inkml:brushProperty name="height" value="0.035" units="cm"/>
      <inkml:brushProperty name="color" value="#5B9BD5"/>
    </inkml:brush>
  </inkml:definitions>
  <inkml:trace contextRef="#ctx0" brushRef="#br0">9 1 24575,'-1'26'0,"0"27"0,1-50 0,1 0 0,-1 1 0,1-1 0,-1 0 0,1 1 0,0-1 0,0 0 0,1 0 0,-1 0 0,1 0 0,3 5 0,-5-8 0,0 0 0,1 0 0,-1 0 0,0-1 0,0 1 0,1 0 0,-1 0 0,0 0 0,0-1 0,0 1 0,0 0 0,0 0 0,1-1 0,-1 1 0,0 0 0,0 0 0,0-1 0,0 1 0,0 0 0,0 0 0,0-1 0,0 1 0,0 0 0,0 0 0,0-1 0,0 1 0,0 0 0,0-1 0,0 1 0,0 0 0,0 0 0,0-1 0,0 1 0,0 0 0,-1 0 0,1-1 0,0 1 0,-2-22 0,2 17 0,0-14 0,1 16 0,-1-1 0,1 0 0,-1 0 0,0 1 0,0-1 0,-1 0 0,1 0 0,-1 1 0,0-1 0,0 0 0,0 1 0,-2-5 0,3 8 0,0 0 0,0 0 0,0 0 0,-1 0 0,1-1 0,0 1 0,0 0 0,0 0 0,0 0 0,0 0 0,-1-1 0,1 1 0,0 0 0,0 0 0,0 0 0,-1 0 0,1 0 0,0 0 0,0 0 0,0 0 0,-1 0 0,1 0 0,0 0 0,0 0 0,0 0 0,-1 0 0,1 0 0,0 0 0,0 0 0,-1 0 0,1 0 0,0 0 0,0 0 0,0 0 0,-1 0 0,1 0 0,0 0 0,0 0 0,0 1 0,0-1 0,-1 0 0,-3 11 0,3 17 0,1-27 0,-1 28 0,0-18 0,1 1 0,0-1 0,0 1 0,3 11 0,-3-22 0,0-1 0,0 1 0,0-1 0,0 1 0,1 0 0,-1-1 0,0 1 0,0-1 0,0 1 0,0 0 0,1-1 0,-1 1 0,0-1 0,1 1 0,-1-1 0,0 1 0,1-1 0,-1 1 0,1-1 0,-1 0 0,1 1 0,-1-1 0,1 1 0,-1-1 0,1 0 0,-1 0 0,1 1 0,-1-1 0,1 0 0,-1 0 0,1 1 0,0-1 0,-1 0 0,2 0 0,-2 0 0,1-1 0,0 1 0,-1-1 0,1 1 0,0-1 0,-1 1 0,1-1 0,-1 0 0,1 1 0,-1-1 0,1 0 0,-1 1 0,0-1 0,1 0 0,-1 1 0,0-1 0,1 0 0,-1 0 0,0 1 0,0-1 0,0 0 0,0 0 0,0 0 0,0 1 0,0-1 0,0-1 0,-1-45 0,2-25 0,-1 71-38,0 1 0,0-1 0,1 0 1,-1 0-1,0 1 0,1-1 0,-1 0 0,1 1 0,-1-1 0,1 0 0,-1 1 0,1-1 0,-1 1 0,1-1 0,0 1 0,-1-1 1,1 1-1,0 0 0,-1-1 0,1 1 0,0 0 0,-1-1 0,1 1 0,0 0 0,0 0 0,-1 0 0,1 0 0,0-1 0,0 1 1,0 0-1,-1 0 0,1 1 0,0-1 0,0 0 0,0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2-22T13:10:21.311"/>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1 6,'0'1,"1"2,1 0,1 2,-1 0,1 0,-1 0,0-1,0 2,0-2,-1 0,1 1,-1 0,0 0,1 0,0 1,1 0,0-1,-1-1,2 0,-1-2,1-1,-1-2,-1-3,-1 0,-1-2,1 0,-1 0,0 0,-1-1,1 1,0 0,0 0,0 0,0 0,0 0,0 1,0-1,0 0,0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3:10:21.308"/>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85 1065 0,'-85'-1063'0,"85"3196"0,85-3203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3:10:21.309"/>
    </inkml:context>
    <inkml:brush xml:id="br0">
      <inkml:brushProperty name="width" value="0.035" units="cm"/>
      <inkml:brushProperty name="height" value="0.035" units="cm"/>
      <inkml:brushProperty name="color" value="#5B9BD5"/>
    </inkml:brush>
  </inkml:definitions>
  <inkml:trace contextRef="#ctx0" brushRef="#br0">247 1 24575,'-247'0'-1365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3:10:21.310"/>
    </inkml:context>
    <inkml:brush xml:id="br0">
      <inkml:brushProperty name="width" value="0.035" units="cm"/>
      <inkml:brushProperty name="height" value="0.035" units="cm"/>
      <inkml:brushProperty name="color" value="#5B9BD5"/>
    </inkml:brush>
  </inkml:definitions>
  <inkml:trace contextRef="#ctx0" brushRef="#br0">9 1 24575,'-1'26'0,"0"27"0,1-50 0,1 0 0,-1 1 0,1-1 0,-1 0 0,1 1 0,0-1 0,0 0 0,1 0 0,-1 0 0,1 0 0,3 5 0,-5-8 0,0 0 0,1 0 0,-1 0 0,0-1 0,0 1 0,1 0 0,-1 0 0,0 0 0,0-1 0,0 1 0,0 0 0,0 0 0,1-1 0,-1 1 0,0 0 0,0 0 0,0-1 0,0 1 0,0 0 0,0 0 0,0-1 0,0 1 0,0 0 0,0 0 0,0-1 0,0 1 0,0 0 0,0-1 0,0 1 0,0 0 0,0 0 0,0-1 0,0 1 0,0 0 0,-1 0 0,1-1 0,0 1 0,-2-22 0,2 17 0,0-14 0,1 16 0,-1-1 0,1 0 0,-1 0 0,0 1 0,0-1 0,-1 0 0,1 0 0,-1 1 0,0-1 0,0 0 0,0 1 0,-2-5 0,3 8 0,0 0 0,0 0 0,0 0 0,-1 0 0,1-1 0,0 1 0,0 0 0,0 0 0,0 0 0,0 0 0,-1-1 0,1 1 0,0 0 0,0 0 0,0 0 0,-1 0 0,1 0 0,0 0 0,0 0 0,0 0 0,-1 0 0,1 0 0,0 0 0,0 0 0,0 0 0,-1 0 0,1 0 0,0 0 0,0 0 0,-1 0 0,1 0 0,0 0 0,0 0 0,0 0 0,-1 0 0,1 0 0,0 0 0,0 0 0,0 1 0,0-1 0,-1 0 0,-3 11 0,3 17 0,1-27 0,-1 28 0,0-18 0,1 1 0,0-1 0,0 1 0,3 11 0,-3-22 0,0-1 0,0 1 0,0-1 0,0 1 0,1 0 0,-1-1 0,0 1 0,0-1 0,0 1 0,0 0 0,1-1 0,-1 1 0,0-1 0,1 1 0,-1-1 0,0 1 0,1-1 0,-1 1 0,1-1 0,-1 0 0,1 1 0,-1-1 0,1 1 0,-1-1 0,1 0 0,-1 0 0,1 1 0,-1-1 0,1 0 0,-1 0 0,1 1 0,0-1 0,-1 0 0,2 0 0,-2 0 0,1-1 0,0 1 0,-1-1 0,1 1 0,0-1 0,-1 1 0,1-1 0,-1 0 0,1 1 0,-1-1 0,1 0 0,-1 1 0,0-1 0,1 0 0,-1 1 0,0-1 0,1 0 0,-1 0 0,0 1 0,0-1 0,0 0 0,0 0 0,0 0 0,0 1 0,0-1 0,0-1 0,-1-45 0,2-25 0,-1 71-38,0 1 0,0-1 0,1 0 1,-1 0-1,0 1 0,1-1 0,-1 0 0,1 1 0,-1-1 0,1 0 0,-1 1 0,1-1 0,-1 1 0,1-1 0,0 1 0,-1-1 1,1 1-1,0 0 0,-1-1 0,1 1 0,0 0 0,-1-1 0,1 1 0,0 0 0,0 0 0,-1 0 0,1 0 0,0-1 0,0 1 1,0 0-1,-1 0 0,1 1 0,0-1 0,0 0 0,0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2-22T13:10:21.311"/>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1 6,'0'1,"1"2,1 0,1 2,-1 0,1 0,-1 0,0-1,0 2,0-2,-1 0,1 1,-1 0,0 0,1 0,0 1,1 0,0-1,-1-1,2 0,-1-2,1-1,-1-2,-1-3,-1 0,-1-2,1 0,-1 0,0 0,-1-1,1 1,0 0,0 0,0 0,0 0,0 0,0 1,0-1,0 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2-22T13:10:21.311"/>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1 6,'0'1,"1"2,1 0,1 2,-1 0,1 0,-1 0,0-1,0 2,0-2,-1 0,1 1,-1 0,0 0,1 0,0 1,1 0,0-1,-1-1,2 0,-1-2,1-1,-1-2,-1-3,-1 0,-1-2,1 0,-1 0,0 0,-1-1,1 1,0 0,0 0,0 0,0 0,0 0,0 1,0-1,0 0,0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4:54.757"/>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85 1065 0,'-85'-1063'0,"85"3196"0,85-3203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26.809"/>
    </inkml:context>
    <inkml:brush xml:id="br0">
      <inkml:brushProperty name="width" value="0.035" units="cm"/>
      <inkml:brushProperty name="height" value="0.035" units="cm"/>
      <inkml:brushProperty name="color" value="#5B9BD5"/>
    </inkml:brush>
  </inkml:definitions>
  <inkml:trace contextRef="#ctx0" brushRef="#br0">247 1 24575,'-247'0'-1365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32.570"/>
    </inkml:context>
    <inkml:brush xml:id="br0">
      <inkml:brushProperty name="width" value="0.035" units="cm"/>
      <inkml:brushProperty name="height" value="0.035" units="cm"/>
      <inkml:brushProperty name="color" value="#5B9BD5"/>
    </inkml:brush>
  </inkml:definitions>
  <inkml:trace contextRef="#ctx0" brushRef="#br0">9 1 24575,'-1'26'0,"0"27"0,1-50 0,1 0 0,-1 1 0,1-1 0,-1 0 0,1 1 0,0-1 0,0 0 0,1 0 0,-1 0 0,1 0 0,3 5 0,-5-8 0,0 0 0,1 0 0,-1 0 0,0-1 0,0 1 0,1 0 0,-1 0 0,0 0 0,0-1 0,0 1 0,0 0 0,0 0 0,1-1 0,-1 1 0,0 0 0,0 0 0,0-1 0,0 1 0,0 0 0,0 0 0,0-1 0,0 1 0,0 0 0,0 0 0,0-1 0,0 1 0,0 0 0,0-1 0,0 1 0,0 0 0,0 0 0,0-1 0,0 1 0,0 0 0,-1 0 0,1-1 0,0 1 0,-2-22 0,2 17 0,0-14 0,1 16 0,-1-1 0,1 0 0,-1 0 0,0 1 0,0-1 0,-1 0 0,1 0 0,-1 1 0,0-1 0,0 0 0,0 1 0,-2-5 0,3 8 0,0 0 0,0 0 0,0 0 0,-1 0 0,1-1 0,0 1 0,0 0 0,0 0 0,0 0 0,0 0 0,-1-1 0,1 1 0,0 0 0,0 0 0,0 0 0,-1 0 0,1 0 0,0 0 0,0 0 0,0 0 0,-1 0 0,1 0 0,0 0 0,0 0 0,0 0 0,-1 0 0,1 0 0,0 0 0,0 0 0,-1 0 0,1 0 0,0 0 0,0 0 0,0 0 0,-1 0 0,1 0 0,0 0 0,0 0 0,0 1 0,0-1 0,-1 0 0,-3 11 0,3 17 0,1-27 0,-1 28 0,0-18 0,1 1 0,0-1 0,0 1 0,3 11 0,-3-22 0,0-1 0,0 1 0,0-1 0,0 1 0,1 0 0,-1-1 0,0 1 0,0-1 0,0 1 0,0 0 0,1-1 0,-1 1 0,0-1 0,1 1 0,-1-1 0,0 1 0,1-1 0,-1 1 0,1-1 0,-1 0 0,1 1 0,-1-1 0,1 1 0,-1-1 0,1 0 0,-1 0 0,1 1 0,-1-1 0,1 0 0,-1 0 0,1 1 0,0-1 0,-1 0 0,2 0 0,-2 0 0,1-1 0,0 1 0,-1-1 0,1 1 0,0-1 0,-1 1 0,1-1 0,-1 0 0,1 1 0,-1-1 0,1 0 0,-1 1 0,0-1 0,1 0 0,-1 1 0,0-1 0,1 0 0,-1 0 0,0 1 0,0-1 0,0 0 0,0 0 0,0 0 0,0 1 0,0-1 0,0-1 0,-1-45 0,2-25 0,-1 71-38,0 1 0,0-1 0,1 0 1,-1 0-1,0 1 0,1-1 0,-1 0 0,1 1 0,-1-1 0,1 0 0,-1 1 0,1-1 0,-1 1 0,1-1 0,0 1 0,-1-1 1,1 1-1,0 0 0,-1-1 0,1 1 0,0 0 0,-1-1 0,1 1 0,0 0 0,0 0 0,-1 0 0,1 0 0,0-1 0,0 1 1,0 0-1,-1 0 0,1 1 0,0-1 0,0 0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2-22T12:44:52.552"/>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1 6,'0'1,"1"2,1 0,1 2,-1 0,1 0,-1 0,0-1,0 2,0-2,-1 0,1 1,-1 0,0 0,1 0,0 1,1 0,0-1,-1-1,2 0,-1-2,1-1,-1-2,-1-3,-1 0,-1-2,1 0,-1 0,0 0,-1-1,1 1,0 0,0 0,0 0,0 0,0 0,0 1,0-1,0 0,0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4:54.757"/>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85 1065 0,'-85'-1063'0,"85"3196"0,85-3203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2/6/2026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Ratan Tata is known for </a:t>
            </a:r>
            <a:r>
              <a:rPr lang="en-US" b="1" dirty="0">
                <a:effectLst/>
              </a:rPr>
              <a:t>simplicity and modesty</a:t>
            </a:r>
            <a:r>
              <a:rPr lang="en-US" dirty="0">
                <a:effectLst/>
              </a:rPr>
              <a:t>.</a:t>
            </a:r>
          </a:p>
          <a:p>
            <a:r>
              <a:rPr lang="en-US" dirty="0">
                <a:effectLst/>
              </a:rPr>
              <a:t>He personally visited victims and employees after the </a:t>
            </a:r>
            <a:r>
              <a:rPr lang="en-US" b="1" dirty="0">
                <a:effectLst/>
              </a:rPr>
              <a:t>26/11 Mumbai attacks</a:t>
            </a:r>
            <a:r>
              <a:rPr lang="en-US" dirty="0">
                <a:effectLst/>
              </a:rPr>
              <a:t>, without media coverage, showing genuine empathy.</a:t>
            </a:r>
          </a:p>
          <a:p>
            <a:r>
              <a:rPr lang="en-US" dirty="0"/>
              <a:t>Global Expansion</a:t>
            </a:r>
          </a:p>
          <a:p>
            <a:r>
              <a:rPr lang="en-US" dirty="0"/>
              <a:t>Innovation</a:t>
            </a:r>
          </a:p>
          <a:p>
            <a:r>
              <a:rPr lang="en-US" dirty="0"/>
              <a:t>Future‑Focused</a:t>
            </a:r>
          </a:p>
          <a:p>
            <a:r>
              <a:rPr lang="en-US" b="1" dirty="0">
                <a:effectLst/>
              </a:rPr>
              <a:t>Tata Trusts’ philanthropy</a:t>
            </a:r>
            <a:r>
              <a:rPr lang="en-US" dirty="0"/>
              <a:t> in education, healthcare, and rural development, showing that business should serve society.</a:t>
            </a:r>
          </a:p>
          <a:p>
            <a:r>
              <a:rPr lang="en-US" dirty="0"/>
              <a:t>Fairness in Business </a:t>
            </a:r>
            <a:endParaRPr lang="en-US" dirty="0">
              <a:effectLst/>
            </a:endParaRPr>
          </a:p>
        </p:txBody>
      </p:sp>
      <p:sp>
        <p:nvSpPr>
          <p:cNvPr id="4" name="Slide Number Placeholder 3"/>
          <p:cNvSpPr>
            <a:spLocks noGrp="1"/>
          </p:cNvSpPr>
          <p:nvPr>
            <p:ph type="sldNum" sz="quarter" idx="5"/>
          </p:nvPr>
        </p:nvSpPr>
        <p:spPr/>
        <p:txBody>
          <a:bodyPr/>
          <a:lstStyle/>
          <a:p>
            <a:fld id="{21B2AA4F-B828-4D7C-AFD3-893933DAFCB4}" type="slidenum">
              <a:rPr lang="en-US" smtClean="0"/>
              <a:t>5</a:t>
            </a:fld>
            <a:endParaRPr lang="en-US"/>
          </a:p>
        </p:txBody>
      </p:sp>
    </p:spTree>
    <p:extLst>
      <p:ext uri="{BB962C8B-B14F-4D97-AF65-F5344CB8AC3E}">
        <p14:creationId xmlns:p14="http://schemas.microsoft.com/office/powerpoint/2010/main" val="2076603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00097-B5FA-26E1-85C3-26B09A3D2B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9BBBEA-ED19-A31C-4A51-28FA976275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95CE40-8AFE-938C-1AF0-366F25EB0688}"/>
              </a:ext>
            </a:extLst>
          </p:cNvPr>
          <p:cNvSpPr>
            <a:spLocks noGrp="1"/>
          </p:cNvSpPr>
          <p:nvPr>
            <p:ph type="body" idx="1"/>
          </p:nvPr>
        </p:nvSpPr>
        <p:spPr/>
        <p:txBody>
          <a:bodyPr/>
          <a:lstStyle/>
          <a:p>
            <a:r>
              <a:rPr lang="en-US" dirty="0">
                <a:effectLst/>
              </a:rPr>
              <a:t>Tata Chemicals Society for Rural Development</a:t>
            </a:r>
          </a:p>
          <a:p>
            <a:r>
              <a:rPr lang="en-US" dirty="0"/>
              <a:t>trains farmers in sustainable agriculture, supports water and energy conservation</a:t>
            </a:r>
          </a:p>
          <a:p>
            <a:r>
              <a:rPr lang="en-US" b="1" dirty="0">
                <a:effectLst/>
              </a:rPr>
              <a:t>Eco‑friendly products, green chemistry</a:t>
            </a:r>
            <a:r>
              <a:rPr lang="en-US" dirty="0">
                <a:effectLst/>
              </a:rPr>
              <a:t> → SDG 12 (Responsible Consumption &amp; Production)</a:t>
            </a:r>
          </a:p>
          <a:p>
            <a:r>
              <a:rPr lang="en-US" b="1" dirty="0">
                <a:effectLst/>
              </a:rPr>
              <a:t>Sustainable fertilizers, waste reduction</a:t>
            </a:r>
            <a:r>
              <a:rPr lang="en-US" dirty="0">
                <a:effectLst/>
              </a:rPr>
              <a:t> → SDG 15 (Life on Land)</a:t>
            </a:r>
          </a:p>
          <a:p>
            <a:r>
              <a:rPr lang="en-US" b="1" dirty="0">
                <a:effectLst/>
              </a:rPr>
              <a:t>Challenge:</a:t>
            </a:r>
            <a:r>
              <a:rPr lang="en-US" dirty="0">
                <a:effectLst/>
              </a:rPr>
              <a:t> India recycles only ~30% of its plastic waste.</a:t>
            </a:r>
          </a:p>
          <a:p>
            <a:r>
              <a:rPr lang="en-US" b="1" dirty="0">
                <a:effectLst/>
              </a:rPr>
              <a:t>Ratan Tata’s Role:</a:t>
            </a:r>
            <a:r>
              <a:rPr lang="en-US" dirty="0">
                <a:effectLst/>
              </a:rPr>
              <a:t> Encouraged </a:t>
            </a:r>
            <a:r>
              <a:rPr lang="en-US" b="1" dirty="0">
                <a:effectLst/>
              </a:rPr>
              <a:t>Tata Chemicals</a:t>
            </a:r>
            <a:r>
              <a:rPr lang="en-US" dirty="0">
                <a:effectLst/>
              </a:rPr>
              <a:t> to pioneer </a:t>
            </a:r>
            <a:r>
              <a:rPr lang="en-US" i="1" dirty="0">
                <a:effectLst/>
              </a:rPr>
              <a:t>green chemistry</a:t>
            </a:r>
            <a:r>
              <a:rPr lang="en-US" dirty="0">
                <a:effectLst/>
              </a:rPr>
              <a:t> and eco‑friendly processes, reducing industrial waste.</a:t>
            </a:r>
          </a:p>
          <a:p>
            <a:r>
              <a:rPr lang="en-US" b="1" dirty="0">
                <a:effectLst/>
              </a:rPr>
              <a:t>Impact:</a:t>
            </a:r>
            <a:r>
              <a:rPr lang="en-US" dirty="0">
                <a:effectLst/>
              </a:rPr>
              <a:t> Promoted responsible production and recycling initiatives across Tata companies.</a:t>
            </a:r>
          </a:p>
          <a:p>
            <a:endParaRPr lang="en-US" dirty="0"/>
          </a:p>
        </p:txBody>
      </p:sp>
      <p:sp>
        <p:nvSpPr>
          <p:cNvPr id="4" name="Slide Number Placeholder 3">
            <a:extLst>
              <a:ext uri="{FF2B5EF4-FFF2-40B4-BE49-F238E27FC236}">
                <a16:creationId xmlns:a16="http://schemas.microsoft.com/office/drawing/2014/main" id="{1580B593-CEC6-1F9C-9FD5-B88371C3A4A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B2AA4F-B828-4D7C-AFD3-893933DAFCB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1610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16E26-0E6B-23C8-0CE6-9A33F39D6B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C8BEB8-A2DA-84E9-B088-D453A96115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82C923-DA36-886E-F985-8C14A85A5B85}"/>
              </a:ext>
            </a:extLst>
          </p:cNvPr>
          <p:cNvSpPr>
            <a:spLocks noGrp="1"/>
          </p:cNvSpPr>
          <p:nvPr>
            <p:ph type="body" idx="1"/>
          </p:nvPr>
        </p:nvSpPr>
        <p:spPr/>
        <p:txBody>
          <a:bodyPr/>
          <a:lstStyle/>
          <a:p>
            <a:r>
              <a:rPr lang="en-US" b="1" dirty="0">
                <a:effectLst/>
              </a:rPr>
              <a:t>Eco‑friendly products (EVs: Nexon EV, </a:t>
            </a:r>
            <a:r>
              <a:rPr lang="en-US" b="1" dirty="0" err="1">
                <a:effectLst/>
              </a:rPr>
              <a:t>Tigor</a:t>
            </a:r>
            <a:r>
              <a:rPr lang="en-US" b="1" dirty="0">
                <a:effectLst/>
              </a:rPr>
              <a:t> EV)</a:t>
            </a:r>
            <a:r>
              <a:rPr lang="en-US" dirty="0">
                <a:effectLst/>
              </a:rPr>
              <a:t> → </a:t>
            </a:r>
            <a:r>
              <a:rPr lang="en-US" b="1" dirty="0">
                <a:effectLst/>
              </a:rPr>
              <a:t>SDG 12: Responsible Consumption &amp; Production</a:t>
            </a:r>
            <a:endParaRPr lang="en-US" dirty="0">
              <a:effectLst/>
            </a:endParaRPr>
          </a:p>
          <a:p>
            <a:r>
              <a:rPr lang="en-US" b="1" dirty="0">
                <a:effectLst/>
              </a:rPr>
              <a:t>Green mobility vision (future of transport)</a:t>
            </a:r>
            <a:r>
              <a:rPr lang="en-US" dirty="0">
                <a:effectLst/>
              </a:rPr>
              <a:t> → </a:t>
            </a:r>
            <a:r>
              <a:rPr lang="en-US" b="1" dirty="0">
                <a:effectLst/>
              </a:rPr>
              <a:t>SDG 11: Sustainable Cities &amp; Communities</a:t>
            </a:r>
          </a:p>
          <a:p>
            <a:r>
              <a:rPr lang="en-US" b="1" dirty="0">
                <a:effectLst/>
              </a:rPr>
              <a:t>Challenge:</a:t>
            </a:r>
            <a:r>
              <a:rPr lang="en-US" dirty="0">
                <a:effectLst/>
              </a:rPr>
              <a:t> PM2.5 levels in Delhi and other cities often exceed WHO limits by 5–7 times.</a:t>
            </a:r>
          </a:p>
          <a:p>
            <a:r>
              <a:rPr lang="en-US" b="1" dirty="0">
                <a:effectLst/>
              </a:rPr>
              <a:t>Ratan Tata’s Role:</a:t>
            </a:r>
            <a:r>
              <a:rPr lang="en-US" dirty="0">
                <a:effectLst/>
              </a:rPr>
              <a:t> Pushed </a:t>
            </a:r>
            <a:r>
              <a:rPr lang="en-US" b="1" dirty="0">
                <a:effectLst/>
              </a:rPr>
              <a:t>Tata Motors</a:t>
            </a:r>
            <a:r>
              <a:rPr lang="en-US" dirty="0">
                <a:effectLst/>
              </a:rPr>
              <a:t> to invest in </a:t>
            </a:r>
            <a:r>
              <a:rPr lang="en-US" b="1" dirty="0">
                <a:effectLst/>
              </a:rPr>
              <a:t>electric vehicles (EVs)</a:t>
            </a:r>
            <a:r>
              <a:rPr lang="en-US" dirty="0">
                <a:effectLst/>
              </a:rPr>
              <a:t> and cleaner technologies.</a:t>
            </a:r>
          </a:p>
          <a:p>
            <a:r>
              <a:rPr lang="en-US" b="1" dirty="0">
                <a:effectLst/>
              </a:rPr>
              <a:t>Impact:</a:t>
            </a:r>
            <a:r>
              <a:rPr lang="en-US" dirty="0">
                <a:effectLst/>
              </a:rPr>
              <a:t> EV adoption reduces vehicular emissions, directly tackling urban air pollution.</a:t>
            </a:r>
          </a:p>
          <a:p>
            <a:endParaRPr lang="en-US" dirty="0">
              <a:effectLst/>
            </a:endParaRPr>
          </a:p>
          <a:p>
            <a:endParaRPr lang="en-US" dirty="0"/>
          </a:p>
        </p:txBody>
      </p:sp>
      <p:sp>
        <p:nvSpPr>
          <p:cNvPr id="4" name="Slide Number Placeholder 3">
            <a:extLst>
              <a:ext uri="{FF2B5EF4-FFF2-40B4-BE49-F238E27FC236}">
                <a16:creationId xmlns:a16="http://schemas.microsoft.com/office/drawing/2014/main" id="{C239832E-AB1C-63C9-8AFF-A14E7E66094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B2AA4F-B828-4D7C-AFD3-893933DAFCB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0791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9CAAA-F551-BC7B-6F5A-BFAAC8FD3F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557321-F500-74C2-C771-775AB41896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557138-1A6D-DED8-6F1D-A3EED4268B98}"/>
              </a:ext>
            </a:extLst>
          </p:cNvPr>
          <p:cNvSpPr>
            <a:spLocks noGrp="1"/>
          </p:cNvSpPr>
          <p:nvPr>
            <p:ph type="body" idx="1"/>
          </p:nvPr>
        </p:nvSpPr>
        <p:spPr/>
        <p:txBody>
          <a:bodyPr/>
          <a:lstStyle/>
          <a:p>
            <a:r>
              <a:rPr lang="en-US" dirty="0">
                <a:effectLst/>
              </a:rPr>
              <a:t>“Tata Power: 66% renewable capacity.”</a:t>
            </a:r>
          </a:p>
          <a:p>
            <a:r>
              <a:rPr lang="en-US" dirty="0">
                <a:effectLst/>
              </a:rPr>
              <a:t>“Tata Motors: EV sales up 60%.”</a:t>
            </a:r>
          </a:p>
          <a:p>
            <a:r>
              <a:rPr lang="en-US" dirty="0">
                <a:effectLst/>
              </a:rPr>
              <a:t>“Tata Chemicals: 50% eco‑friendly production.”</a:t>
            </a:r>
          </a:p>
          <a:p>
            <a:r>
              <a:rPr lang="en-US" dirty="0">
                <a:effectLst/>
              </a:rPr>
              <a:t>“Tata Group overall: 30% carbon reduction.”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ffectLst/>
              </a:rPr>
              <a:t>Ratan Tata’s Role:</a:t>
            </a:r>
            <a:r>
              <a:rPr lang="en-US" dirty="0">
                <a:effectLst/>
              </a:rPr>
              <a:t> His push for </a:t>
            </a:r>
            <a:r>
              <a:rPr lang="en-US" b="1" dirty="0">
                <a:effectLst/>
              </a:rPr>
              <a:t>eco‑friendly production</a:t>
            </a:r>
            <a:r>
              <a:rPr lang="en-US" dirty="0">
                <a:effectLst/>
              </a:rPr>
              <a:t> and </a:t>
            </a:r>
            <a:r>
              <a:rPr lang="en-US" b="1" dirty="0">
                <a:effectLst/>
              </a:rPr>
              <a:t>CSR investments (~2% of profits)</a:t>
            </a:r>
            <a:r>
              <a:rPr lang="en-US" dirty="0">
                <a:effectLst/>
              </a:rPr>
              <a:t> helped improve awareness and recycling practices.</a:t>
            </a:r>
          </a:p>
          <a:p>
            <a:endParaRPr lang="en-US" dirty="0">
              <a:effectLst/>
            </a:endParaRPr>
          </a:p>
        </p:txBody>
      </p:sp>
      <p:sp>
        <p:nvSpPr>
          <p:cNvPr id="4" name="Slide Number Placeholder 3">
            <a:extLst>
              <a:ext uri="{FF2B5EF4-FFF2-40B4-BE49-F238E27FC236}">
                <a16:creationId xmlns:a16="http://schemas.microsoft.com/office/drawing/2014/main" id="{7C7AB950-F12D-D695-6E79-23CEBB2CD9A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B2AA4F-B828-4D7C-AFD3-893933DAFCB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738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924A6-F4A9-D646-1246-90288C3CD8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376EAF-D714-88FD-251F-1C76F1C48E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8F874C-DBBF-231A-8B00-75E240D235B4}"/>
              </a:ext>
            </a:extLst>
          </p:cNvPr>
          <p:cNvSpPr>
            <a:spLocks noGrp="1"/>
          </p:cNvSpPr>
          <p:nvPr>
            <p:ph type="body" idx="1"/>
          </p:nvPr>
        </p:nvSpPr>
        <p:spPr/>
        <p:txBody>
          <a:bodyPr/>
          <a:lstStyle/>
          <a:p>
            <a:r>
              <a:rPr lang="en-US" dirty="0">
                <a:effectLst/>
              </a:rPr>
              <a:t>“Tata Power: 66% renewable capacity.”</a:t>
            </a:r>
          </a:p>
          <a:p>
            <a:r>
              <a:rPr lang="en-US" dirty="0">
                <a:effectLst/>
              </a:rPr>
              <a:t>“Tata Motors: EV sales up 60%.”</a:t>
            </a:r>
          </a:p>
          <a:p>
            <a:r>
              <a:rPr lang="en-US" dirty="0">
                <a:effectLst/>
              </a:rPr>
              <a:t>“Tata Chemicals: 50% eco‑friendly production.”</a:t>
            </a:r>
          </a:p>
          <a:p>
            <a:r>
              <a:rPr lang="en-US" dirty="0">
                <a:effectLst/>
              </a:rPr>
              <a:t>“Tata Group overall: 30% carbon reduction.”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effectLst/>
              </a:rPr>
              <a:t>Ratan Tata’s Role:</a:t>
            </a:r>
            <a:r>
              <a:rPr lang="en-US">
                <a:effectLst/>
              </a:rPr>
              <a:t> His push for </a:t>
            </a:r>
            <a:r>
              <a:rPr lang="en-US" b="1">
                <a:effectLst/>
              </a:rPr>
              <a:t>eco‑friendly production</a:t>
            </a:r>
            <a:r>
              <a:rPr lang="en-US">
                <a:effectLst/>
              </a:rPr>
              <a:t> and </a:t>
            </a:r>
            <a:r>
              <a:rPr lang="en-US" b="1">
                <a:effectLst/>
              </a:rPr>
              <a:t>CSR investments (~2% of profits)</a:t>
            </a:r>
            <a:r>
              <a:rPr lang="en-US">
                <a:effectLst/>
              </a:rPr>
              <a:t> helped improve awareness and recycling practices.</a:t>
            </a:r>
          </a:p>
          <a:p>
            <a:endParaRPr lang="en-US" dirty="0">
              <a:effectLst/>
            </a:endParaRPr>
          </a:p>
        </p:txBody>
      </p:sp>
      <p:sp>
        <p:nvSpPr>
          <p:cNvPr id="4" name="Slide Number Placeholder 3">
            <a:extLst>
              <a:ext uri="{FF2B5EF4-FFF2-40B4-BE49-F238E27FC236}">
                <a16:creationId xmlns:a16="http://schemas.microsoft.com/office/drawing/2014/main" id="{3C89016A-AA50-3A4B-3752-340153DBCE0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B2AA4F-B828-4D7C-AFD3-893933DAFCB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6378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EAD57-E7CA-8C7A-F206-0D9ACBB796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DC5420-CF90-D52D-800C-2CA853D069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F5F95F-4DF9-AB1A-28DB-3FAAE0A8EC28}"/>
              </a:ext>
            </a:extLst>
          </p:cNvPr>
          <p:cNvSpPr>
            <a:spLocks noGrp="1"/>
          </p:cNvSpPr>
          <p:nvPr>
            <p:ph type="body" idx="1"/>
          </p:nvPr>
        </p:nvSpPr>
        <p:spPr/>
        <p:txBody>
          <a:bodyPr/>
          <a:lstStyle/>
          <a:p>
            <a:r>
              <a:rPr lang="en-US" sz="1200" b="1" i="0" kern="1200" dirty="0">
                <a:solidFill>
                  <a:schemeClr val="tx1"/>
                </a:solidFill>
                <a:effectLst/>
                <a:latin typeface="+mn-lt"/>
                <a:ea typeface="+mn-ea"/>
                <a:cs typeface="+mn-cs"/>
              </a:rPr>
              <a:t>Tata Consultancy Services</a:t>
            </a:r>
          </a:p>
          <a:p>
            <a:r>
              <a:rPr lang="en-US" dirty="0"/>
              <a:t>Corus  - Tata Steel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Renewable Energy promoted, national and local(rural), sustainability, </a:t>
            </a:r>
            <a:r>
              <a:rPr lang="en-US" dirty="0">
                <a:effectLst/>
              </a:rPr>
              <a:t>long‑term goals that balanced growth with responsibility.</a:t>
            </a:r>
            <a:endParaRPr lang="en-US" dirty="0"/>
          </a:p>
          <a:p>
            <a:r>
              <a:rPr lang="en-US" dirty="0"/>
              <a:t>expanded into fertilizers, consumer products (like salt),</a:t>
            </a:r>
          </a:p>
          <a:p>
            <a:r>
              <a:rPr lang="en-US" dirty="0"/>
              <a:t>Tata Chemicals promoted responsible practices in agriculture and industry, focusing on eco‑friendly solutions and sustainable farming.</a:t>
            </a:r>
          </a:p>
        </p:txBody>
      </p:sp>
      <p:sp>
        <p:nvSpPr>
          <p:cNvPr id="4" name="Slide Number Placeholder 3">
            <a:extLst>
              <a:ext uri="{FF2B5EF4-FFF2-40B4-BE49-F238E27FC236}">
                <a16:creationId xmlns:a16="http://schemas.microsoft.com/office/drawing/2014/main" id="{CD9251D6-4B21-ACEA-4C8E-B897AA095871}"/>
              </a:ext>
            </a:extLst>
          </p:cNvPr>
          <p:cNvSpPr>
            <a:spLocks noGrp="1"/>
          </p:cNvSpPr>
          <p:nvPr>
            <p:ph type="sldNum" sz="quarter" idx="5"/>
          </p:nvPr>
        </p:nvSpPr>
        <p:spPr/>
        <p:txBody>
          <a:bodyPr/>
          <a:lstStyle/>
          <a:p>
            <a:fld id="{21B2AA4F-B828-4D7C-AFD3-893933DAFCB4}" type="slidenum">
              <a:rPr lang="en-US" smtClean="0"/>
              <a:t>20</a:t>
            </a:fld>
            <a:endParaRPr lang="en-US"/>
          </a:p>
        </p:txBody>
      </p:sp>
    </p:spTree>
    <p:extLst>
      <p:ext uri="{BB962C8B-B14F-4D97-AF65-F5344CB8AC3E}">
        <p14:creationId xmlns:p14="http://schemas.microsoft.com/office/powerpoint/2010/main" val="1777437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7CAB5-C310-13F8-2C3C-67C043688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66A1A7-C035-E78E-40D3-F7C5AB5643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49158E-EE36-8AC4-BBF9-9F0E3EE1536B}"/>
              </a:ext>
            </a:extLst>
          </p:cNvPr>
          <p:cNvSpPr>
            <a:spLocks noGrp="1"/>
          </p:cNvSpPr>
          <p:nvPr>
            <p:ph type="body" idx="1"/>
          </p:nvPr>
        </p:nvSpPr>
        <p:spPr/>
        <p:txBody>
          <a:bodyPr/>
          <a:lstStyle/>
          <a:p>
            <a:r>
              <a:rPr lang="en-US" sz="1200" b="1" i="0" kern="1200" dirty="0">
                <a:solidFill>
                  <a:schemeClr val="tx1"/>
                </a:solidFill>
                <a:effectLst/>
                <a:latin typeface="+mn-lt"/>
                <a:ea typeface="+mn-ea"/>
                <a:cs typeface="+mn-cs"/>
              </a:rPr>
              <a:t>Tata Consultancy Services</a:t>
            </a:r>
          </a:p>
          <a:p>
            <a:r>
              <a:rPr lang="en-US" dirty="0"/>
              <a:t>Corus  - Tata Steel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Renewable Energy promoted, national and local(rural), sustainability, </a:t>
            </a:r>
            <a:r>
              <a:rPr lang="en-US" dirty="0">
                <a:effectLst/>
              </a:rPr>
              <a:t>long‑term goals that balanced growth with responsibility.</a:t>
            </a:r>
            <a:endParaRPr lang="en-US" dirty="0"/>
          </a:p>
          <a:p>
            <a:r>
              <a:rPr lang="en-US" dirty="0"/>
              <a:t>expanded into fertilizers, consumer products (like salt),</a:t>
            </a:r>
          </a:p>
          <a:p>
            <a:r>
              <a:rPr lang="en-US" dirty="0"/>
              <a:t>Tata Chemicals promoted responsible practices in agriculture and industry, focusing on eco‑friendly solutions and sustainable farming.</a:t>
            </a:r>
          </a:p>
        </p:txBody>
      </p:sp>
      <p:sp>
        <p:nvSpPr>
          <p:cNvPr id="4" name="Slide Number Placeholder 3">
            <a:extLst>
              <a:ext uri="{FF2B5EF4-FFF2-40B4-BE49-F238E27FC236}">
                <a16:creationId xmlns:a16="http://schemas.microsoft.com/office/drawing/2014/main" id="{CB76ED75-0739-D190-3902-1198783C7546}"/>
              </a:ext>
            </a:extLst>
          </p:cNvPr>
          <p:cNvSpPr>
            <a:spLocks noGrp="1"/>
          </p:cNvSpPr>
          <p:nvPr>
            <p:ph type="sldNum" sz="quarter" idx="5"/>
          </p:nvPr>
        </p:nvSpPr>
        <p:spPr/>
        <p:txBody>
          <a:bodyPr/>
          <a:lstStyle/>
          <a:p>
            <a:fld id="{21B2AA4F-B828-4D7C-AFD3-893933DAFCB4}" type="slidenum">
              <a:rPr lang="en-US" smtClean="0"/>
              <a:t>21</a:t>
            </a:fld>
            <a:endParaRPr lang="en-US"/>
          </a:p>
        </p:txBody>
      </p:sp>
    </p:spTree>
    <p:extLst>
      <p:ext uri="{BB962C8B-B14F-4D97-AF65-F5344CB8AC3E}">
        <p14:creationId xmlns:p14="http://schemas.microsoft.com/office/powerpoint/2010/main" val="737845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68820-9663-EB65-31BF-A925862DB1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C21DF-B0E7-BF24-2F0F-EA030E80E8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F5140B-A4C8-DDD5-659B-B775211906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192E3C-EDC5-0AA2-E6D7-FDB0F288A8B1}"/>
              </a:ext>
            </a:extLst>
          </p:cNvPr>
          <p:cNvSpPr>
            <a:spLocks noGrp="1"/>
          </p:cNvSpPr>
          <p:nvPr>
            <p:ph type="sldNum" sz="quarter" idx="5"/>
          </p:nvPr>
        </p:nvSpPr>
        <p:spPr/>
        <p:txBody>
          <a:bodyPr/>
          <a:lstStyle/>
          <a:p>
            <a:fld id="{21B2AA4F-B828-4D7C-AFD3-893933DAFCB4}" type="slidenum">
              <a:rPr lang="en-US" smtClean="0"/>
              <a:t>22</a:t>
            </a:fld>
            <a:endParaRPr lang="en-US"/>
          </a:p>
        </p:txBody>
      </p:sp>
    </p:spTree>
    <p:extLst>
      <p:ext uri="{BB962C8B-B14F-4D97-AF65-F5344CB8AC3E}">
        <p14:creationId xmlns:p14="http://schemas.microsoft.com/office/powerpoint/2010/main" val="2336973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BC536-D584-B5FC-6806-C705AEBEB9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D1914A-9DC2-9228-D83F-35C13BA118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9254E2-EE6A-8AD9-3937-606156256C0C}"/>
              </a:ext>
            </a:extLst>
          </p:cNvPr>
          <p:cNvSpPr>
            <a:spLocks noGrp="1"/>
          </p:cNvSpPr>
          <p:nvPr>
            <p:ph type="body" idx="1"/>
          </p:nvPr>
        </p:nvSpPr>
        <p:spPr/>
        <p:txBody>
          <a:bodyPr/>
          <a:lstStyle/>
          <a:p>
            <a:r>
              <a:rPr lang="en-US" dirty="0"/>
              <a:t>26 November 2008</a:t>
            </a:r>
            <a:br>
              <a:rPr lang="en-US" dirty="0"/>
            </a:br>
            <a:br>
              <a:rPr lang="en-US" dirty="0"/>
            </a:br>
            <a:r>
              <a:rPr lang="en-US" b="1" dirty="0">
                <a:effectLst/>
              </a:rPr>
              <a:t>Taj Mahal Palace Hotel</a:t>
            </a:r>
            <a:endParaRPr lang="en-US" dirty="0">
              <a:effectLst/>
            </a:endParaRPr>
          </a:p>
          <a:p>
            <a:r>
              <a:rPr lang="en-US" b="1" dirty="0">
                <a:effectLst/>
              </a:rPr>
              <a:t>Oberoi Trident Hotel</a:t>
            </a:r>
            <a:endParaRPr lang="en-US" dirty="0">
              <a:effectLst/>
            </a:endParaRPr>
          </a:p>
          <a:p>
            <a:r>
              <a:rPr lang="en-US" b="1" dirty="0">
                <a:effectLst/>
              </a:rPr>
              <a:t>Chhatrapati Shivaji Terminus (CST)</a:t>
            </a:r>
            <a:endParaRPr lang="en-US" dirty="0">
              <a:effectLst/>
            </a:endParaRPr>
          </a:p>
          <a:p>
            <a:r>
              <a:rPr lang="en-US" b="1" dirty="0">
                <a:effectLst/>
              </a:rPr>
              <a:t>Leopold Café</a:t>
            </a:r>
            <a:endParaRPr lang="en-US" dirty="0">
              <a:effectLst/>
            </a:endParaRPr>
          </a:p>
          <a:p>
            <a:r>
              <a:rPr lang="en-US" b="1" dirty="0">
                <a:effectLst/>
              </a:rPr>
              <a:t>Nariman House</a:t>
            </a:r>
            <a:endParaRPr lang="en-US" dirty="0">
              <a:effectLst/>
            </a:endParaRPr>
          </a:p>
          <a:p>
            <a:endParaRPr lang="en-US" dirty="0"/>
          </a:p>
          <a:p>
            <a:endParaRPr lang="en-US" dirty="0"/>
          </a:p>
        </p:txBody>
      </p:sp>
      <p:sp>
        <p:nvSpPr>
          <p:cNvPr id="4" name="Slide Number Placeholder 3">
            <a:extLst>
              <a:ext uri="{FF2B5EF4-FFF2-40B4-BE49-F238E27FC236}">
                <a16:creationId xmlns:a16="http://schemas.microsoft.com/office/drawing/2014/main" id="{58019B5B-A779-0D68-A862-33070CC21477}"/>
              </a:ext>
            </a:extLst>
          </p:cNvPr>
          <p:cNvSpPr>
            <a:spLocks noGrp="1"/>
          </p:cNvSpPr>
          <p:nvPr>
            <p:ph type="sldNum" sz="quarter" idx="5"/>
          </p:nvPr>
        </p:nvSpPr>
        <p:spPr/>
        <p:txBody>
          <a:bodyPr/>
          <a:lstStyle/>
          <a:p>
            <a:fld id="{21B2AA4F-B828-4D7C-AFD3-893933DAFCB4}" type="slidenum">
              <a:rPr lang="en-US" smtClean="0"/>
              <a:t>23</a:t>
            </a:fld>
            <a:endParaRPr lang="en-US"/>
          </a:p>
        </p:txBody>
      </p:sp>
    </p:spTree>
    <p:extLst>
      <p:ext uri="{BB962C8B-B14F-4D97-AF65-F5344CB8AC3E}">
        <p14:creationId xmlns:p14="http://schemas.microsoft.com/office/powerpoint/2010/main" val="1383675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961A6-01AA-C18D-C0B9-9A447D8B3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AA1FE0-1F0F-2834-1423-A193134C26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A7C1B1-C65B-6D64-1E21-F4BA049D544B}"/>
              </a:ext>
            </a:extLst>
          </p:cNvPr>
          <p:cNvSpPr>
            <a:spLocks noGrp="1"/>
          </p:cNvSpPr>
          <p:nvPr>
            <p:ph type="body" idx="1"/>
          </p:nvPr>
        </p:nvSpPr>
        <p:spPr/>
        <p:txBody>
          <a:bodyPr/>
          <a:lstStyle/>
          <a:p>
            <a:r>
              <a:rPr lang="en-US" dirty="0"/>
              <a:t>26 November 2008</a:t>
            </a:r>
            <a:br>
              <a:rPr lang="en-US" dirty="0"/>
            </a:br>
            <a:br>
              <a:rPr lang="en-US" dirty="0"/>
            </a:br>
            <a:r>
              <a:rPr lang="en-US" b="1" dirty="0">
                <a:effectLst/>
              </a:rPr>
              <a:t>Taj Mahal Palace Hotel</a:t>
            </a:r>
            <a:endParaRPr lang="en-US" dirty="0">
              <a:effectLst/>
            </a:endParaRPr>
          </a:p>
          <a:p>
            <a:r>
              <a:rPr lang="en-US" b="1" dirty="0">
                <a:effectLst/>
              </a:rPr>
              <a:t>Oberoi Trident Hotel</a:t>
            </a:r>
            <a:endParaRPr lang="en-US" dirty="0">
              <a:effectLst/>
            </a:endParaRPr>
          </a:p>
          <a:p>
            <a:r>
              <a:rPr lang="en-US" b="1" dirty="0">
                <a:effectLst/>
              </a:rPr>
              <a:t>Chhatrapati Shivaji Terminus (CST)</a:t>
            </a:r>
            <a:endParaRPr lang="en-US" dirty="0">
              <a:effectLst/>
            </a:endParaRPr>
          </a:p>
          <a:p>
            <a:r>
              <a:rPr lang="en-US" b="1" dirty="0">
                <a:effectLst/>
              </a:rPr>
              <a:t>Leopold Café</a:t>
            </a:r>
            <a:endParaRPr lang="en-US" dirty="0">
              <a:effectLst/>
            </a:endParaRPr>
          </a:p>
          <a:p>
            <a:r>
              <a:rPr lang="en-US" b="1" dirty="0">
                <a:effectLst/>
              </a:rPr>
              <a:t>Nariman House</a:t>
            </a:r>
            <a:endParaRPr lang="en-US" dirty="0">
              <a:effectLst/>
            </a:endParaRPr>
          </a:p>
          <a:p>
            <a:endParaRPr lang="en-US" dirty="0"/>
          </a:p>
          <a:p>
            <a:endParaRPr lang="en-US" dirty="0"/>
          </a:p>
        </p:txBody>
      </p:sp>
      <p:sp>
        <p:nvSpPr>
          <p:cNvPr id="4" name="Slide Number Placeholder 3">
            <a:extLst>
              <a:ext uri="{FF2B5EF4-FFF2-40B4-BE49-F238E27FC236}">
                <a16:creationId xmlns:a16="http://schemas.microsoft.com/office/drawing/2014/main" id="{1394E74C-B103-FE4D-321D-B5709952B637}"/>
              </a:ext>
            </a:extLst>
          </p:cNvPr>
          <p:cNvSpPr>
            <a:spLocks noGrp="1"/>
          </p:cNvSpPr>
          <p:nvPr>
            <p:ph type="sldNum" sz="quarter" idx="5"/>
          </p:nvPr>
        </p:nvSpPr>
        <p:spPr/>
        <p:txBody>
          <a:bodyPr/>
          <a:lstStyle/>
          <a:p>
            <a:fld id="{21B2AA4F-B828-4D7C-AFD3-893933DAFCB4}" type="slidenum">
              <a:rPr lang="en-US" smtClean="0"/>
              <a:t>24</a:t>
            </a:fld>
            <a:endParaRPr lang="en-US"/>
          </a:p>
        </p:txBody>
      </p:sp>
    </p:spTree>
    <p:extLst>
      <p:ext uri="{BB962C8B-B14F-4D97-AF65-F5344CB8AC3E}">
        <p14:creationId xmlns:p14="http://schemas.microsoft.com/office/powerpoint/2010/main" val="585587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82D13-5DAA-F14C-8451-954A353337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6BA5FB-9ADB-539A-A350-F55F7DBA4D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B97438-F65A-90E7-7848-765E65020663}"/>
              </a:ext>
            </a:extLst>
          </p:cNvPr>
          <p:cNvSpPr>
            <a:spLocks noGrp="1"/>
          </p:cNvSpPr>
          <p:nvPr>
            <p:ph type="body" idx="1"/>
          </p:nvPr>
        </p:nvSpPr>
        <p:spPr/>
        <p:txBody>
          <a:bodyPr/>
          <a:lstStyle/>
          <a:p>
            <a:r>
              <a:rPr lang="en-US" dirty="0"/>
              <a:t>26 November 2008</a:t>
            </a:r>
            <a:br>
              <a:rPr lang="en-US" dirty="0"/>
            </a:br>
            <a:br>
              <a:rPr lang="en-US" dirty="0"/>
            </a:br>
            <a:r>
              <a:rPr lang="en-US" b="1" dirty="0">
                <a:effectLst/>
              </a:rPr>
              <a:t>Taj Mahal Palace Hotel</a:t>
            </a:r>
            <a:endParaRPr lang="en-US" dirty="0">
              <a:effectLst/>
            </a:endParaRPr>
          </a:p>
          <a:p>
            <a:r>
              <a:rPr lang="en-US" b="1" dirty="0">
                <a:effectLst/>
              </a:rPr>
              <a:t>Oberoi Trident Hotel</a:t>
            </a:r>
            <a:endParaRPr lang="en-US" dirty="0">
              <a:effectLst/>
            </a:endParaRPr>
          </a:p>
          <a:p>
            <a:r>
              <a:rPr lang="en-US" b="1" dirty="0">
                <a:effectLst/>
              </a:rPr>
              <a:t>Chhatrapati Shivaji Terminus (CST)</a:t>
            </a:r>
            <a:endParaRPr lang="en-US" dirty="0">
              <a:effectLst/>
            </a:endParaRPr>
          </a:p>
          <a:p>
            <a:r>
              <a:rPr lang="en-US" b="1" dirty="0">
                <a:effectLst/>
              </a:rPr>
              <a:t>Leopold Café</a:t>
            </a:r>
            <a:endParaRPr lang="en-US" dirty="0">
              <a:effectLst/>
            </a:endParaRPr>
          </a:p>
          <a:p>
            <a:r>
              <a:rPr lang="en-US" b="1" dirty="0">
                <a:effectLst/>
              </a:rPr>
              <a:t>Nariman House</a:t>
            </a:r>
            <a:endParaRPr lang="en-US" dirty="0">
              <a:effectLst/>
            </a:endParaRPr>
          </a:p>
          <a:p>
            <a:endParaRPr lang="en-US" dirty="0"/>
          </a:p>
          <a:p>
            <a:endParaRPr lang="en-US" dirty="0"/>
          </a:p>
        </p:txBody>
      </p:sp>
      <p:sp>
        <p:nvSpPr>
          <p:cNvPr id="4" name="Slide Number Placeholder 3">
            <a:extLst>
              <a:ext uri="{FF2B5EF4-FFF2-40B4-BE49-F238E27FC236}">
                <a16:creationId xmlns:a16="http://schemas.microsoft.com/office/drawing/2014/main" id="{962FB4AF-FFF1-19C3-0B0A-172E8CE52040}"/>
              </a:ext>
            </a:extLst>
          </p:cNvPr>
          <p:cNvSpPr>
            <a:spLocks noGrp="1"/>
          </p:cNvSpPr>
          <p:nvPr>
            <p:ph type="sldNum" sz="quarter" idx="5"/>
          </p:nvPr>
        </p:nvSpPr>
        <p:spPr/>
        <p:txBody>
          <a:bodyPr/>
          <a:lstStyle/>
          <a:p>
            <a:fld id="{21B2AA4F-B828-4D7C-AFD3-893933DAFCB4}" type="slidenum">
              <a:rPr lang="en-US" smtClean="0"/>
              <a:t>25</a:t>
            </a:fld>
            <a:endParaRPr lang="en-US"/>
          </a:p>
        </p:txBody>
      </p:sp>
    </p:spTree>
    <p:extLst>
      <p:ext uri="{BB962C8B-B14F-4D97-AF65-F5344CB8AC3E}">
        <p14:creationId xmlns:p14="http://schemas.microsoft.com/office/powerpoint/2010/main" val="2787220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33F9E-80C6-052C-B836-BC5FF7EDBE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6A9C7D-73ED-03DE-5DBF-923936FD56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95AB2D-CCBF-4112-6150-07DF0953E123}"/>
              </a:ext>
            </a:extLst>
          </p:cNvPr>
          <p:cNvSpPr>
            <a:spLocks noGrp="1"/>
          </p:cNvSpPr>
          <p:nvPr>
            <p:ph type="body" idx="1"/>
          </p:nvPr>
        </p:nvSpPr>
        <p:spPr/>
        <p:txBody>
          <a:bodyPr/>
          <a:lstStyle/>
          <a:p>
            <a:r>
              <a:rPr lang="en-US" dirty="0"/>
              <a:t>26 November 2008</a:t>
            </a:r>
            <a:br>
              <a:rPr lang="en-US" dirty="0"/>
            </a:br>
            <a:br>
              <a:rPr lang="en-US" dirty="0"/>
            </a:br>
            <a:r>
              <a:rPr lang="en-US" b="1" dirty="0">
                <a:effectLst/>
              </a:rPr>
              <a:t>Taj Mahal Palace Hotel</a:t>
            </a:r>
            <a:endParaRPr lang="en-US" dirty="0">
              <a:effectLst/>
            </a:endParaRPr>
          </a:p>
          <a:p>
            <a:r>
              <a:rPr lang="en-US" b="1" dirty="0">
                <a:effectLst/>
              </a:rPr>
              <a:t>Oberoi Trident Hotel</a:t>
            </a:r>
            <a:endParaRPr lang="en-US" dirty="0">
              <a:effectLst/>
            </a:endParaRPr>
          </a:p>
          <a:p>
            <a:r>
              <a:rPr lang="en-US" b="1" dirty="0">
                <a:effectLst/>
              </a:rPr>
              <a:t>Chhatrapati Shivaji Terminus (CST)</a:t>
            </a:r>
            <a:endParaRPr lang="en-US" dirty="0">
              <a:effectLst/>
            </a:endParaRPr>
          </a:p>
          <a:p>
            <a:r>
              <a:rPr lang="en-US" b="1" dirty="0">
                <a:effectLst/>
              </a:rPr>
              <a:t>Leopold Café</a:t>
            </a:r>
            <a:endParaRPr lang="en-US" dirty="0">
              <a:effectLst/>
            </a:endParaRPr>
          </a:p>
          <a:p>
            <a:r>
              <a:rPr lang="en-US" b="1" dirty="0">
                <a:effectLst/>
              </a:rPr>
              <a:t>Nariman House</a:t>
            </a:r>
            <a:endParaRPr lang="en-US" dirty="0">
              <a:effectLst/>
            </a:endParaRPr>
          </a:p>
          <a:p>
            <a:endParaRPr lang="en-US" dirty="0"/>
          </a:p>
          <a:p>
            <a:r>
              <a:rPr lang="en-US" dirty="0"/>
              <a:t>Ferrari and Mercedes, Tata indica, Nano and Tiago</a:t>
            </a:r>
          </a:p>
        </p:txBody>
      </p:sp>
      <p:sp>
        <p:nvSpPr>
          <p:cNvPr id="4" name="Slide Number Placeholder 3">
            <a:extLst>
              <a:ext uri="{FF2B5EF4-FFF2-40B4-BE49-F238E27FC236}">
                <a16:creationId xmlns:a16="http://schemas.microsoft.com/office/drawing/2014/main" id="{2AA34459-3A1B-F081-A0F6-F2D3636FF379}"/>
              </a:ext>
            </a:extLst>
          </p:cNvPr>
          <p:cNvSpPr>
            <a:spLocks noGrp="1"/>
          </p:cNvSpPr>
          <p:nvPr>
            <p:ph type="sldNum" sz="quarter" idx="5"/>
          </p:nvPr>
        </p:nvSpPr>
        <p:spPr/>
        <p:txBody>
          <a:bodyPr/>
          <a:lstStyle/>
          <a:p>
            <a:fld id="{21B2AA4F-B828-4D7C-AFD3-893933DAFCB4}" type="slidenum">
              <a:rPr lang="en-US" smtClean="0"/>
              <a:t>7</a:t>
            </a:fld>
            <a:endParaRPr lang="en-US"/>
          </a:p>
        </p:txBody>
      </p:sp>
    </p:spTree>
    <p:extLst>
      <p:ext uri="{BB962C8B-B14F-4D97-AF65-F5344CB8AC3E}">
        <p14:creationId xmlns:p14="http://schemas.microsoft.com/office/powerpoint/2010/main" val="3290940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89879-1B7F-C54A-5110-6F6BD7D1B4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5A8B62-1ACC-F159-568F-7D312897CD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D57B96-709F-61ED-D5E2-EAC68949DA38}"/>
              </a:ext>
            </a:extLst>
          </p:cNvPr>
          <p:cNvSpPr>
            <a:spLocks noGrp="1"/>
          </p:cNvSpPr>
          <p:nvPr>
            <p:ph type="body" idx="1"/>
          </p:nvPr>
        </p:nvSpPr>
        <p:spPr/>
        <p:txBody>
          <a:bodyPr/>
          <a:lstStyle/>
          <a:p>
            <a:r>
              <a:rPr lang="en-US" dirty="0"/>
              <a:t>26 November 2008</a:t>
            </a:r>
            <a:br>
              <a:rPr lang="en-US" dirty="0"/>
            </a:br>
            <a:br>
              <a:rPr lang="en-US" dirty="0"/>
            </a:br>
            <a:r>
              <a:rPr lang="en-US" b="1" dirty="0">
                <a:effectLst/>
              </a:rPr>
              <a:t>Taj Mahal Palace Hotel</a:t>
            </a:r>
            <a:endParaRPr lang="en-US" dirty="0">
              <a:effectLst/>
            </a:endParaRPr>
          </a:p>
          <a:p>
            <a:r>
              <a:rPr lang="en-US" b="1" dirty="0">
                <a:effectLst/>
              </a:rPr>
              <a:t>Oberoi Trident Hotel</a:t>
            </a:r>
            <a:endParaRPr lang="en-US" dirty="0">
              <a:effectLst/>
            </a:endParaRPr>
          </a:p>
          <a:p>
            <a:r>
              <a:rPr lang="en-US" b="1" dirty="0">
                <a:effectLst/>
              </a:rPr>
              <a:t>Chhatrapati Shivaji Terminus (CST)</a:t>
            </a:r>
            <a:endParaRPr lang="en-US" dirty="0">
              <a:effectLst/>
            </a:endParaRPr>
          </a:p>
          <a:p>
            <a:r>
              <a:rPr lang="en-US" b="1" dirty="0">
                <a:effectLst/>
              </a:rPr>
              <a:t>Leopold Café</a:t>
            </a:r>
            <a:endParaRPr lang="en-US" dirty="0">
              <a:effectLst/>
            </a:endParaRPr>
          </a:p>
          <a:p>
            <a:r>
              <a:rPr lang="en-US" b="1" dirty="0">
                <a:effectLst/>
              </a:rPr>
              <a:t>Nariman House</a:t>
            </a:r>
            <a:endParaRPr lang="en-US" dirty="0">
              <a:effectLst/>
            </a:endParaRPr>
          </a:p>
          <a:p>
            <a:endParaRPr lang="en-US" dirty="0"/>
          </a:p>
          <a:p>
            <a:endParaRPr lang="en-US" dirty="0"/>
          </a:p>
        </p:txBody>
      </p:sp>
      <p:sp>
        <p:nvSpPr>
          <p:cNvPr id="4" name="Slide Number Placeholder 3">
            <a:extLst>
              <a:ext uri="{FF2B5EF4-FFF2-40B4-BE49-F238E27FC236}">
                <a16:creationId xmlns:a16="http://schemas.microsoft.com/office/drawing/2014/main" id="{C552EFE3-CA14-306E-A10C-136EAF57C29E}"/>
              </a:ext>
            </a:extLst>
          </p:cNvPr>
          <p:cNvSpPr>
            <a:spLocks noGrp="1"/>
          </p:cNvSpPr>
          <p:nvPr>
            <p:ph type="sldNum" sz="quarter" idx="5"/>
          </p:nvPr>
        </p:nvSpPr>
        <p:spPr/>
        <p:txBody>
          <a:bodyPr/>
          <a:lstStyle/>
          <a:p>
            <a:fld id="{21B2AA4F-B828-4D7C-AFD3-893933DAFCB4}" type="slidenum">
              <a:rPr lang="en-US" smtClean="0"/>
              <a:t>26</a:t>
            </a:fld>
            <a:endParaRPr lang="en-US"/>
          </a:p>
        </p:txBody>
      </p:sp>
    </p:spTree>
    <p:extLst>
      <p:ext uri="{BB962C8B-B14F-4D97-AF65-F5344CB8AC3E}">
        <p14:creationId xmlns:p14="http://schemas.microsoft.com/office/powerpoint/2010/main" val="1364090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4939D-E084-D5B7-11E1-1B51376BE1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E73D30-6D1D-B95F-EF37-842D9B3F48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C464A9-77CF-FAA8-C435-7424C1CF9B72}"/>
              </a:ext>
            </a:extLst>
          </p:cNvPr>
          <p:cNvSpPr>
            <a:spLocks noGrp="1"/>
          </p:cNvSpPr>
          <p:nvPr>
            <p:ph type="body" idx="1"/>
          </p:nvPr>
        </p:nvSpPr>
        <p:spPr/>
        <p:txBody>
          <a:bodyPr/>
          <a:lstStyle/>
          <a:p>
            <a:r>
              <a:rPr lang="en-US" dirty="0"/>
              <a:t>26 November 2008</a:t>
            </a:r>
            <a:br>
              <a:rPr lang="en-US" dirty="0"/>
            </a:br>
            <a:br>
              <a:rPr lang="en-US" dirty="0"/>
            </a:br>
            <a:r>
              <a:rPr lang="en-US" b="1" dirty="0">
                <a:effectLst/>
              </a:rPr>
              <a:t>Taj Mahal Palace Hotel</a:t>
            </a:r>
            <a:endParaRPr lang="en-US" dirty="0">
              <a:effectLst/>
            </a:endParaRPr>
          </a:p>
          <a:p>
            <a:r>
              <a:rPr lang="en-US" b="1" dirty="0">
                <a:effectLst/>
              </a:rPr>
              <a:t>Oberoi Trident Hotel</a:t>
            </a:r>
            <a:endParaRPr lang="en-US" dirty="0">
              <a:effectLst/>
            </a:endParaRPr>
          </a:p>
          <a:p>
            <a:r>
              <a:rPr lang="en-US" b="1" dirty="0">
                <a:effectLst/>
              </a:rPr>
              <a:t>Chhatrapati Shivaji Terminus (CST)</a:t>
            </a:r>
            <a:endParaRPr lang="en-US" dirty="0">
              <a:effectLst/>
            </a:endParaRPr>
          </a:p>
          <a:p>
            <a:r>
              <a:rPr lang="en-US" b="1" dirty="0">
                <a:effectLst/>
              </a:rPr>
              <a:t>Leopold Café</a:t>
            </a:r>
            <a:endParaRPr lang="en-US" dirty="0">
              <a:effectLst/>
            </a:endParaRPr>
          </a:p>
          <a:p>
            <a:r>
              <a:rPr lang="en-US" b="1" dirty="0">
                <a:effectLst/>
              </a:rPr>
              <a:t>Nariman House</a:t>
            </a:r>
            <a:endParaRPr lang="en-US" dirty="0">
              <a:effectLst/>
            </a:endParaRPr>
          </a:p>
          <a:p>
            <a:endParaRPr lang="en-US" dirty="0"/>
          </a:p>
          <a:p>
            <a:endParaRPr lang="en-US" dirty="0"/>
          </a:p>
        </p:txBody>
      </p:sp>
      <p:sp>
        <p:nvSpPr>
          <p:cNvPr id="4" name="Slide Number Placeholder 3">
            <a:extLst>
              <a:ext uri="{FF2B5EF4-FFF2-40B4-BE49-F238E27FC236}">
                <a16:creationId xmlns:a16="http://schemas.microsoft.com/office/drawing/2014/main" id="{BD292040-5ACB-F1FB-2674-B8489B1C197D}"/>
              </a:ext>
            </a:extLst>
          </p:cNvPr>
          <p:cNvSpPr>
            <a:spLocks noGrp="1"/>
          </p:cNvSpPr>
          <p:nvPr>
            <p:ph type="sldNum" sz="quarter" idx="5"/>
          </p:nvPr>
        </p:nvSpPr>
        <p:spPr/>
        <p:txBody>
          <a:bodyPr/>
          <a:lstStyle/>
          <a:p>
            <a:fld id="{21B2AA4F-B828-4D7C-AFD3-893933DAFCB4}" type="slidenum">
              <a:rPr lang="en-US" smtClean="0"/>
              <a:t>27</a:t>
            </a:fld>
            <a:endParaRPr lang="en-US"/>
          </a:p>
        </p:txBody>
      </p:sp>
    </p:spTree>
    <p:extLst>
      <p:ext uri="{BB962C8B-B14F-4D97-AF65-F5344CB8AC3E}">
        <p14:creationId xmlns:p14="http://schemas.microsoft.com/office/powerpoint/2010/main" val="1799618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6D8D6-57A3-CF58-B933-4663F7715A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BCAA5-36F9-68ED-2E5D-473CDC1EE7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060A4E-4C9C-EA33-05CC-189766FDAC1F}"/>
              </a:ext>
            </a:extLst>
          </p:cNvPr>
          <p:cNvSpPr>
            <a:spLocks noGrp="1"/>
          </p:cNvSpPr>
          <p:nvPr>
            <p:ph type="body" idx="1"/>
          </p:nvPr>
        </p:nvSpPr>
        <p:spPr/>
        <p:txBody>
          <a:bodyPr/>
          <a:lstStyle/>
          <a:p>
            <a:r>
              <a:rPr lang="en-US" dirty="0"/>
              <a:t>26 November 2008</a:t>
            </a:r>
            <a:br>
              <a:rPr lang="en-US" dirty="0"/>
            </a:br>
            <a:br>
              <a:rPr lang="en-US" dirty="0"/>
            </a:br>
            <a:r>
              <a:rPr lang="en-US" b="1" dirty="0">
                <a:effectLst/>
              </a:rPr>
              <a:t>Taj Mahal Palace Hotel</a:t>
            </a:r>
            <a:endParaRPr lang="en-US" dirty="0">
              <a:effectLst/>
            </a:endParaRPr>
          </a:p>
          <a:p>
            <a:r>
              <a:rPr lang="en-US" b="1" dirty="0">
                <a:effectLst/>
              </a:rPr>
              <a:t>Oberoi Trident Hotel</a:t>
            </a:r>
            <a:endParaRPr lang="en-US" dirty="0">
              <a:effectLst/>
            </a:endParaRPr>
          </a:p>
          <a:p>
            <a:r>
              <a:rPr lang="en-US" b="1" dirty="0">
                <a:effectLst/>
              </a:rPr>
              <a:t>Chhatrapati Shivaji Terminus (CST)</a:t>
            </a:r>
            <a:endParaRPr lang="en-US" dirty="0">
              <a:effectLst/>
            </a:endParaRPr>
          </a:p>
          <a:p>
            <a:r>
              <a:rPr lang="en-US" b="1" dirty="0">
                <a:effectLst/>
              </a:rPr>
              <a:t>Leopold Café</a:t>
            </a:r>
            <a:endParaRPr lang="en-US" dirty="0">
              <a:effectLst/>
            </a:endParaRPr>
          </a:p>
          <a:p>
            <a:r>
              <a:rPr lang="en-US" b="1" dirty="0">
                <a:effectLst/>
              </a:rPr>
              <a:t>Nariman House</a:t>
            </a:r>
            <a:endParaRPr lang="en-US" dirty="0">
              <a:effectLst/>
            </a:endParaRPr>
          </a:p>
          <a:p>
            <a:endParaRPr lang="en-US" dirty="0"/>
          </a:p>
          <a:p>
            <a:endParaRPr lang="en-US" dirty="0"/>
          </a:p>
        </p:txBody>
      </p:sp>
      <p:sp>
        <p:nvSpPr>
          <p:cNvPr id="4" name="Slide Number Placeholder 3">
            <a:extLst>
              <a:ext uri="{FF2B5EF4-FFF2-40B4-BE49-F238E27FC236}">
                <a16:creationId xmlns:a16="http://schemas.microsoft.com/office/drawing/2014/main" id="{347BC09B-EF10-4F3B-EDE3-C1C2B4E9E145}"/>
              </a:ext>
            </a:extLst>
          </p:cNvPr>
          <p:cNvSpPr>
            <a:spLocks noGrp="1"/>
          </p:cNvSpPr>
          <p:nvPr>
            <p:ph type="sldNum" sz="quarter" idx="5"/>
          </p:nvPr>
        </p:nvSpPr>
        <p:spPr/>
        <p:txBody>
          <a:bodyPr/>
          <a:lstStyle/>
          <a:p>
            <a:fld id="{21B2AA4F-B828-4D7C-AFD3-893933DAFCB4}" type="slidenum">
              <a:rPr lang="en-US" smtClean="0"/>
              <a:t>28</a:t>
            </a:fld>
            <a:endParaRPr lang="en-US"/>
          </a:p>
        </p:txBody>
      </p:sp>
    </p:spTree>
    <p:extLst>
      <p:ext uri="{BB962C8B-B14F-4D97-AF65-F5344CB8AC3E}">
        <p14:creationId xmlns:p14="http://schemas.microsoft.com/office/powerpoint/2010/main" val="2083841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47B3D-B037-20A9-CEA1-D534F47B62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93974B-BE3F-4598-782B-C527B1034E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C8714A-314F-C014-5450-F6C56289948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0E6CEC-8EC0-11A6-0DE4-0F5372441C74}"/>
              </a:ext>
            </a:extLst>
          </p:cNvPr>
          <p:cNvSpPr>
            <a:spLocks noGrp="1"/>
          </p:cNvSpPr>
          <p:nvPr>
            <p:ph type="sldNum" sz="quarter" idx="5"/>
          </p:nvPr>
        </p:nvSpPr>
        <p:spPr/>
        <p:txBody>
          <a:bodyPr/>
          <a:lstStyle/>
          <a:p>
            <a:fld id="{21B2AA4F-B828-4D7C-AFD3-893933DAFCB4}" type="slidenum">
              <a:rPr lang="en-US" smtClean="0"/>
              <a:t>29</a:t>
            </a:fld>
            <a:endParaRPr lang="en-US"/>
          </a:p>
        </p:txBody>
      </p:sp>
    </p:spTree>
    <p:extLst>
      <p:ext uri="{BB962C8B-B14F-4D97-AF65-F5344CB8AC3E}">
        <p14:creationId xmlns:p14="http://schemas.microsoft.com/office/powerpoint/2010/main" val="3589796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D4402-EE4C-A8AD-4658-CBC254D72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505EAE-2BB2-ADF5-1F29-26F311AF07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914EF5-3036-8128-DAFD-954A232E99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870D05-16FB-4CCC-55A1-3531CBCF9AFD}"/>
              </a:ext>
            </a:extLst>
          </p:cNvPr>
          <p:cNvSpPr>
            <a:spLocks noGrp="1"/>
          </p:cNvSpPr>
          <p:nvPr>
            <p:ph type="sldNum" sz="quarter" idx="5"/>
          </p:nvPr>
        </p:nvSpPr>
        <p:spPr/>
        <p:txBody>
          <a:bodyPr/>
          <a:lstStyle/>
          <a:p>
            <a:fld id="{21B2AA4F-B828-4D7C-AFD3-893933DAFCB4}" type="slidenum">
              <a:rPr lang="en-US" smtClean="0"/>
              <a:t>30</a:t>
            </a:fld>
            <a:endParaRPr lang="en-US"/>
          </a:p>
        </p:txBody>
      </p:sp>
    </p:spTree>
    <p:extLst>
      <p:ext uri="{BB962C8B-B14F-4D97-AF65-F5344CB8AC3E}">
        <p14:creationId xmlns:p14="http://schemas.microsoft.com/office/powerpoint/2010/main" val="828603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40</a:t>
            </a:fld>
            <a:endParaRPr lang="en-US"/>
          </a:p>
        </p:txBody>
      </p:sp>
    </p:spTree>
    <p:extLst>
      <p:ext uri="{BB962C8B-B14F-4D97-AF65-F5344CB8AC3E}">
        <p14:creationId xmlns:p14="http://schemas.microsoft.com/office/powerpoint/2010/main" val="2322586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8DF25-C217-7B0B-51DE-338F868B2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F59718-8ABF-B6CE-A96D-EAE4BF12FD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D6BEFE-1C55-2244-4F37-F2B7E4384D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ADB734-9CF8-6FEA-6271-505292E210D1}"/>
              </a:ext>
            </a:extLst>
          </p:cNvPr>
          <p:cNvSpPr>
            <a:spLocks noGrp="1"/>
          </p:cNvSpPr>
          <p:nvPr>
            <p:ph type="sldNum" sz="quarter" idx="5"/>
          </p:nvPr>
        </p:nvSpPr>
        <p:spPr/>
        <p:txBody>
          <a:bodyPr/>
          <a:lstStyle/>
          <a:p>
            <a:fld id="{21B2AA4F-B828-4D7C-AFD3-893933DAFCB4}" type="slidenum">
              <a:rPr lang="en-US" smtClean="0"/>
              <a:t>9</a:t>
            </a:fld>
            <a:endParaRPr lang="en-US"/>
          </a:p>
        </p:txBody>
      </p:sp>
    </p:spTree>
    <p:extLst>
      <p:ext uri="{BB962C8B-B14F-4D97-AF65-F5344CB8AC3E}">
        <p14:creationId xmlns:p14="http://schemas.microsoft.com/office/powerpoint/2010/main" val="426014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AE968-516A-ABDC-A728-4F9059EB2E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FE2E31-6BB2-12C9-4934-0843B302CE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EC42F3-20B0-9D70-75DC-60136FF351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BDB5A59-3D61-D9D1-117D-D9227F061553}"/>
              </a:ext>
            </a:extLst>
          </p:cNvPr>
          <p:cNvSpPr>
            <a:spLocks noGrp="1"/>
          </p:cNvSpPr>
          <p:nvPr>
            <p:ph type="sldNum" sz="quarter" idx="5"/>
          </p:nvPr>
        </p:nvSpPr>
        <p:spPr/>
        <p:txBody>
          <a:bodyPr/>
          <a:lstStyle/>
          <a:p>
            <a:fld id="{21B2AA4F-B828-4D7C-AFD3-893933DAFCB4}" type="slidenum">
              <a:rPr lang="en-US" smtClean="0"/>
              <a:t>10</a:t>
            </a:fld>
            <a:endParaRPr lang="en-US"/>
          </a:p>
        </p:txBody>
      </p:sp>
    </p:spTree>
    <p:extLst>
      <p:ext uri="{BB962C8B-B14F-4D97-AF65-F5344CB8AC3E}">
        <p14:creationId xmlns:p14="http://schemas.microsoft.com/office/powerpoint/2010/main" val="124127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08E89-2CE6-5A1E-A7BE-9F81A2BFD9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35D38F-E379-315E-BCCF-D209B776F1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F3E432-135A-BF62-EFF9-E9148C1DA688}"/>
              </a:ext>
            </a:extLst>
          </p:cNvPr>
          <p:cNvSpPr>
            <a:spLocks noGrp="1"/>
          </p:cNvSpPr>
          <p:nvPr>
            <p:ph type="body" idx="1"/>
          </p:nvPr>
        </p:nvSpPr>
        <p:spPr/>
        <p:txBody>
          <a:bodyPr/>
          <a:lstStyle/>
          <a:p>
            <a:r>
              <a:rPr lang="en-US" sz="1200" b="1" i="0" kern="1200" dirty="0">
                <a:solidFill>
                  <a:schemeClr val="tx1"/>
                </a:solidFill>
                <a:effectLst/>
                <a:latin typeface="+mn-lt"/>
                <a:ea typeface="+mn-ea"/>
                <a:cs typeface="+mn-cs"/>
              </a:rPr>
              <a:t>Jehangir Ratanji Dadabhoy Tata</a:t>
            </a:r>
          </a:p>
          <a:p>
            <a:r>
              <a:rPr lang="en-US" dirty="0"/>
              <a:t>NELCO (National Radio &amp; Electronics Company)</a:t>
            </a:r>
          </a:p>
        </p:txBody>
      </p:sp>
      <p:sp>
        <p:nvSpPr>
          <p:cNvPr id="4" name="Slide Number Placeholder 3">
            <a:extLst>
              <a:ext uri="{FF2B5EF4-FFF2-40B4-BE49-F238E27FC236}">
                <a16:creationId xmlns:a16="http://schemas.microsoft.com/office/drawing/2014/main" id="{CDC8DC09-DF67-6F29-C084-632EAF81E8E7}"/>
              </a:ext>
            </a:extLst>
          </p:cNvPr>
          <p:cNvSpPr>
            <a:spLocks noGrp="1"/>
          </p:cNvSpPr>
          <p:nvPr>
            <p:ph type="sldNum" sz="quarter" idx="5"/>
          </p:nvPr>
        </p:nvSpPr>
        <p:spPr/>
        <p:txBody>
          <a:bodyPr/>
          <a:lstStyle/>
          <a:p>
            <a:fld id="{21B2AA4F-B828-4D7C-AFD3-893933DAFCB4}" type="slidenum">
              <a:rPr lang="en-US" smtClean="0"/>
              <a:t>11</a:t>
            </a:fld>
            <a:endParaRPr lang="en-US"/>
          </a:p>
        </p:txBody>
      </p:sp>
    </p:spTree>
    <p:extLst>
      <p:ext uri="{BB962C8B-B14F-4D97-AF65-F5344CB8AC3E}">
        <p14:creationId xmlns:p14="http://schemas.microsoft.com/office/powerpoint/2010/main" val="3317708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164E6-655D-EBCC-3FE2-877A07D56B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9E0E70-706A-6D16-FB75-B50BCC7252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C1957-F6AB-69DF-441C-FE19493AAA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7A6C56-B2BF-37F3-BB38-D73AF0B80A52}"/>
              </a:ext>
            </a:extLst>
          </p:cNvPr>
          <p:cNvSpPr>
            <a:spLocks noGrp="1"/>
          </p:cNvSpPr>
          <p:nvPr>
            <p:ph type="sldNum" sz="quarter" idx="5"/>
          </p:nvPr>
        </p:nvSpPr>
        <p:spPr/>
        <p:txBody>
          <a:bodyPr/>
          <a:lstStyle/>
          <a:p>
            <a:fld id="{21B2AA4F-B828-4D7C-AFD3-893933DAFCB4}" type="slidenum">
              <a:rPr lang="en-US" smtClean="0"/>
              <a:t>12</a:t>
            </a:fld>
            <a:endParaRPr lang="en-US"/>
          </a:p>
        </p:txBody>
      </p:sp>
    </p:spTree>
    <p:extLst>
      <p:ext uri="{BB962C8B-B14F-4D97-AF65-F5344CB8AC3E}">
        <p14:creationId xmlns:p14="http://schemas.microsoft.com/office/powerpoint/2010/main" val="157176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C397E-832B-C6EE-7B95-E9FEEA5E29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E5BDD8-B597-1CC7-98D3-0C2AEE6647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682B88-06B5-0BFC-C3B9-DC686C1CC0D3}"/>
              </a:ext>
            </a:extLst>
          </p:cNvPr>
          <p:cNvSpPr>
            <a:spLocks noGrp="1"/>
          </p:cNvSpPr>
          <p:nvPr>
            <p:ph type="body" idx="1"/>
          </p:nvPr>
        </p:nvSpPr>
        <p:spPr/>
        <p:txBody>
          <a:bodyPr/>
          <a:lstStyle/>
          <a:p>
            <a:r>
              <a:rPr lang="en-US" sz="1200" b="1" i="0" kern="1200" dirty="0">
                <a:solidFill>
                  <a:schemeClr val="tx1"/>
                </a:solidFill>
                <a:effectLst/>
                <a:latin typeface="+mn-lt"/>
                <a:ea typeface="+mn-ea"/>
                <a:cs typeface="+mn-cs"/>
              </a:rPr>
              <a:t>Tata Consultancy Services</a:t>
            </a:r>
          </a:p>
          <a:p>
            <a:r>
              <a:rPr lang="en-US" dirty="0"/>
              <a:t>Corus  - Tata Steel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Renewable Energy promoted, national and local(rural), sustainability, </a:t>
            </a:r>
            <a:r>
              <a:rPr lang="en-US" dirty="0">
                <a:effectLst/>
              </a:rPr>
              <a:t>long‑term goals that balanced growth with responsibility.</a:t>
            </a:r>
            <a:endParaRPr lang="en-US" dirty="0"/>
          </a:p>
          <a:p>
            <a:r>
              <a:rPr lang="en-US" dirty="0"/>
              <a:t>expanded into fertilizers, consumer products (like salt),</a:t>
            </a:r>
          </a:p>
          <a:p>
            <a:r>
              <a:rPr lang="en-US" dirty="0"/>
              <a:t>Tata Chemicals promoted responsible practices in agriculture and industry, focusing on eco‑friendly solutions and sustainable farming.</a:t>
            </a:r>
          </a:p>
        </p:txBody>
      </p:sp>
      <p:sp>
        <p:nvSpPr>
          <p:cNvPr id="4" name="Slide Number Placeholder 3">
            <a:extLst>
              <a:ext uri="{FF2B5EF4-FFF2-40B4-BE49-F238E27FC236}">
                <a16:creationId xmlns:a16="http://schemas.microsoft.com/office/drawing/2014/main" id="{CF80E7FD-EF4C-C0A1-5DE3-01052403355E}"/>
              </a:ext>
            </a:extLst>
          </p:cNvPr>
          <p:cNvSpPr>
            <a:spLocks noGrp="1"/>
          </p:cNvSpPr>
          <p:nvPr>
            <p:ph type="sldNum" sz="quarter" idx="5"/>
          </p:nvPr>
        </p:nvSpPr>
        <p:spPr/>
        <p:txBody>
          <a:bodyPr/>
          <a:lstStyle/>
          <a:p>
            <a:fld id="{21B2AA4F-B828-4D7C-AFD3-893933DAFCB4}" type="slidenum">
              <a:rPr lang="en-US" smtClean="0"/>
              <a:t>13</a:t>
            </a:fld>
            <a:endParaRPr lang="en-US"/>
          </a:p>
        </p:txBody>
      </p:sp>
    </p:spTree>
    <p:extLst>
      <p:ext uri="{BB962C8B-B14F-4D97-AF65-F5344CB8AC3E}">
        <p14:creationId xmlns:p14="http://schemas.microsoft.com/office/powerpoint/2010/main" val="14424373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BCF2B-753D-5E9F-0EF8-F4BC04F7A6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AFD497-2EFD-CC17-50C9-816C30AB0D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9878AC-3E9F-5BFB-6F6E-2A593A2150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CDE59D-702F-845E-8321-D7575EF005F9}"/>
              </a:ext>
            </a:extLst>
          </p:cNvPr>
          <p:cNvSpPr>
            <a:spLocks noGrp="1"/>
          </p:cNvSpPr>
          <p:nvPr>
            <p:ph type="sldNum" sz="quarter" idx="5"/>
          </p:nvPr>
        </p:nvSpPr>
        <p:spPr/>
        <p:txBody>
          <a:bodyPr/>
          <a:lstStyle/>
          <a:p>
            <a:fld id="{21B2AA4F-B828-4D7C-AFD3-893933DAFCB4}" type="slidenum">
              <a:rPr lang="en-US" smtClean="0"/>
              <a:t>13</a:t>
            </a:fld>
            <a:endParaRPr lang="en-US"/>
          </a:p>
        </p:txBody>
      </p:sp>
    </p:spTree>
    <p:extLst>
      <p:ext uri="{BB962C8B-B14F-4D97-AF65-F5344CB8AC3E}">
        <p14:creationId xmlns:p14="http://schemas.microsoft.com/office/powerpoint/2010/main" val="529998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2C625-213D-20B8-B0EF-0A675082D2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716003-45A2-1676-8B7B-E321DA61A1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F96D8D-C8EB-2FD2-07F9-5171745E6C91}"/>
              </a:ext>
            </a:extLst>
          </p:cNvPr>
          <p:cNvSpPr>
            <a:spLocks noGrp="1"/>
          </p:cNvSpPr>
          <p:nvPr>
            <p:ph type="body" idx="1"/>
          </p:nvPr>
        </p:nvSpPr>
        <p:spPr/>
        <p:txBody>
          <a:bodyPr/>
          <a:lstStyle/>
          <a:p>
            <a:r>
              <a:rPr lang="en-US" sz="1200" b="1" i="0" kern="1200" dirty="0">
                <a:solidFill>
                  <a:schemeClr val="tx1"/>
                </a:solidFill>
                <a:effectLst/>
                <a:latin typeface="+mn-lt"/>
                <a:ea typeface="+mn-ea"/>
                <a:cs typeface="+mn-cs"/>
              </a:rPr>
              <a:t>Tata Consultancy Services</a:t>
            </a:r>
          </a:p>
          <a:p>
            <a:r>
              <a:rPr lang="en-US" dirty="0"/>
              <a:t>Corus  - Tata Steel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Renewable Energy promoted, national and local(rural), sustainability, </a:t>
            </a:r>
            <a:r>
              <a:rPr lang="en-US" dirty="0">
                <a:effectLst/>
              </a:rPr>
              <a:t>long‑term goals that balanced growth with responsibility.</a:t>
            </a:r>
            <a:endParaRPr lang="en-US" dirty="0"/>
          </a:p>
          <a:p>
            <a:r>
              <a:rPr lang="en-US" dirty="0"/>
              <a:t>expanded into fertilizers, consumer products (like salt),</a:t>
            </a:r>
          </a:p>
          <a:p>
            <a:r>
              <a:rPr lang="en-US" dirty="0"/>
              <a:t>Tata Chemicals promoted responsible practices in agriculture and industry, focusing on eco‑friendly solutions and sustainable farming.</a:t>
            </a:r>
          </a:p>
        </p:txBody>
      </p:sp>
      <p:sp>
        <p:nvSpPr>
          <p:cNvPr id="4" name="Slide Number Placeholder 3">
            <a:extLst>
              <a:ext uri="{FF2B5EF4-FFF2-40B4-BE49-F238E27FC236}">
                <a16:creationId xmlns:a16="http://schemas.microsoft.com/office/drawing/2014/main" id="{688CDE62-EEB5-5C4C-0D2F-00109469D3F3}"/>
              </a:ext>
            </a:extLst>
          </p:cNvPr>
          <p:cNvSpPr>
            <a:spLocks noGrp="1"/>
          </p:cNvSpPr>
          <p:nvPr>
            <p:ph type="sldNum" sz="quarter" idx="5"/>
          </p:nvPr>
        </p:nvSpPr>
        <p:spPr/>
        <p:txBody>
          <a:bodyPr/>
          <a:lstStyle/>
          <a:p>
            <a:fld id="{21B2AA4F-B828-4D7C-AFD3-893933DAFCB4}" type="slidenum">
              <a:rPr lang="en-US" smtClean="0"/>
              <a:t>14</a:t>
            </a:fld>
            <a:endParaRPr lang="en-US"/>
          </a:p>
        </p:txBody>
      </p:sp>
    </p:spTree>
    <p:extLst>
      <p:ext uri="{BB962C8B-B14F-4D97-AF65-F5344CB8AC3E}">
        <p14:creationId xmlns:p14="http://schemas.microsoft.com/office/powerpoint/2010/main" val="528931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FC55A-DD71-668D-98D2-0B972AA059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C60BAF-4F00-F7BD-9CAD-E833FBA930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AE9CE-83A4-32CA-46C9-D5FE480F1916}"/>
              </a:ext>
            </a:extLst>
          </p:cNvPr>
          <p:cNvSpPr>
            <a:spLocks noGrp="1"/>
          </p:cNvSpPr>
          <p:nvPr>
            <p:ph type="body" idx="1"/>
          </p:nvPr>
        </p:nvSpPr>
        <p:spPr/>
        <p:txBody>
          <a:bodyPr/>
          <a:lstStyle/>
          <a:p>
            <a:r>
              <a:rPr lang="en-US" sz="1200" dirty="0">
                <a:solidFill>
                  <a:schemeClr val="accent1">
                    <a:lumMod val="20000"/>
                    <a:lumOff val="80000"/>
                  </a:schemeClr>
                </a:solidFill>
              </a:rPr>
              <a:t>Blue - Technology, trust, global responsibility, innovation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20000"/>
                    <a:lumOff val="80000"/>
                  </a:schemeClr>
                </a:solidFill>
              </a:rPr>
              <a:t>Green - </a:t>
            </a:r>
            <a:r>
              <a:rPr lang="en-US" sz="1200" dirty="0">
                <a:solidFill>
                  <a:schemeClr val="accent6">
                    <a:lumMod val="20000"/>
                    <a:lumOff val="80000"/>
                  </a:schemeClr>
                </a:solidFill>
              </a:rPr>
              <a:t>Eco‑friendly, renewable energy, sustainability,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20000"/>
                    <a:lumOff val="80000"/>
                  </a:schemeClr>
                </a:solidFill>
              </a:rPr>
              <a:t>Grey - </a:t>
            </a:r>
            <a:r>
              <a:rPr lang="en-US" sz="1200" dirty="0">
                <a:solidFill>
                  <a:schemeClr val="bg2">
                    <a:lumMod val="90000"/>
                  </a:schemeClr>
                </a:solidFill>
              </a:rPr>
              <a:t>Community, social responsibility, conservation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90000"/>
                  </a:schemeClr>
                </a:solidFill>
              </a:rPr>
              <a:t>Orange - </a:t>
            </a:r>
            <a:r>
              <a:rPr lang="en-US" sz="1200" dirty="0">
                <a:solidFill>
                  <a:schemeClr val="accent2">
                    <a:lumMod val="75000"/>
                  </a:schemeClr>
                </a:solidFill>
              </a:rPr>
              <a:t>Urgency, climate action, transition, net‑zero goals</a:t>
            </a:r>
            <a:br>
              <a:rPr lang="en-US" sz="1200" dirty="0">
                <a:solidFill>
                  <a:schemeClr val="accent1">
                    <a:lumMod val="20000"/>
                    <a:lumOff val="80000"/>
                  </a:schemeClr>
                </a:solidFill>
              </a:rPr>
            </a:br>
            <a:r>
              <a:rPr lang="en-US" dirty="0"/>
              <a:t>Tata Power supports healthcare through employee wellness, rural health camps, and powering clinics with clean energy.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20000"/>
                    <a:lumOff val="80000"/>
                  </a:schemeClr>
                </a:solidFill>
              </a:rPr>
              <a:t>Covid 19 - Distributed over 2 lakh meals, Partnered with Delhi Government and Taj Hotels to provide meals to medical staff and patients at major hospitals.</a:t>
            </a:r>
          </a:p>
          <a:p>
            <a:r>
              <a:rPr lang="en-US" b="1" dirty="0">
                <a:effectLst/>
              </a:rPr>
              <a:t>Renewable energy projects (solar, wind, hydro)</a:t>
            </a:r>
            <a:r>
              <a:rPr lang="en-US" dirty="0">
                <a:effectLst/>
              </a:rPr>
              <a:t> → SDG 7 (Affordable &amp; Clean Energy)</a:t>
            </a:r>
          </a:p>
          <a:p>
            <a:r>
              <a:rPr lang="en-US" b="1" dirty="0">
                <a:effectLst/>
              </a:rPr>
              <a:t>Carbon reduction, clean electricity</a:t>
            </a:r>
            <a:r>
              <a:rPr lang="en-US" dirty="0">
                <a:effectLst/>
              </a:rPr>
              <a:t> → SDG 13 (Climate Action)</a:t>
            </a:r>
          </a:p>
          <a:p>
            <a:r>
              <a:rPr lang="en-US" b="1" dirty="0">
                <a:effectLst/>
              </a:rPr>
              <a:t>Smart grids, innovation in energy</a:t>
            </a:r>
            <a:r>
              <a:rPr lang="en-US" dirty="0">
                <a:effectLst/>
              </a:rPr>
              <a:t> → SDG 9 (Industry, Innovation &amp; Infrastructure)</a:t>
            </a:r>
          </a:p>
          <a:p>
            <a:r>
              <a:rPr lang="en-US" b="1" dirty="0">
                <a:effectLst/>
              </a:rPr>
              <a:t>Challenge:</a:t>
            </a:r>
            <a:r>
              <a:rPr lang="en-US" dirty="0">
                <a:effectLst/>
              </a:rPr>
              <a:t> India needs stronger corporate action on sustainability.</a:t>
            </a:r>
          </a:p>
          <a:p>
            <a:r>
              <a:rPr lang="en-US" b="1" dirty="0">
                <a:effectLst/>
              </a:rPr>
              <a:t>Ratan Tata’s Role:</a:t>
            </a:r>
            <a:r>
              <a:rPr lang="en-US" dirty="0">
                <a:effectLst/>
              </a:rPr>
              <a:t> Advocated for </a:t>
            </a:r>
            <a:r>
              <a:rPr lang="en-US" b="1" dirty="0">
                <a:effectLst/>
              </a:rPr>
              <a:t>renewable energy expansion</a:t>
            </a:r>
            <a:r>
              <a:rPr lang="en-US" dirty="0">
                <a:effectLst/>
              </a:rPr>
              <a:t> through </a:t>
            </a:r>
            <a:r>
              <a:rPr lang="en-US" b="1" dirty="0">
                <a:effectLst/>
              </a:rPr>
              <a:t>Tata Power</a:t>
            </a:r>
            <a:r>
              <a:rPr lang="en-US" dirty="0">
                <a:effectLst/>
              </a:rPr>
              <a:t>, which now has ~66% clean energy capacity.</a:t>
            </a:r>
          </a:p>
          <a:p>
            <a:r>
              <a:rPr lang="en-US" b="1" dirty="0">
                <a:effectLst/>
              </a:rPr>
              <a:t>Impact:</a:t>
            </a:r>
            <a:r>
              <a:rPr lang="en-US" dirty="0">
                <a:effectLst/>
              </a:rPr>
              <a:t> Tata Group became a model for other Indian companies to follow in sustainability.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1">
                  <a:lumMod val="20000"/>
                  <a:lumOff val="8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1">
                  <a:lumMod val="20000"/>
                  <a:lumOff val="80000"/>
                </a:schemeClr>
              </a:solidFill>
            </a:endParaRPr>
          </a:p>
        </p:txBody>
      </p:sp>
      <p:sp>
        <p:nvSpPr>
          <p:cNvPr id="4" name="Slide Number Placeholder 3">
            <a:extLst>
              <a:ext uri="{FF2B5EF4-FFF2-40B4-BE49-F238E27FC236}">
                <a16:creationId xmlns:a16="http://schemas.microsoft.com/office/drawing/2014/main" id="{14CA2761-9B85-6BC7-402C-C973FA0C3B1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B2AA4F-B828-4D7C-AFD3-893933DAFCB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24506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2/6/2026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2/6/2026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2/6/2026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2/6/2026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jpe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3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slide" Target="slide16.xml"/><Relationship Id="rId3" Type="http://schemas.openxmlformats.org/officeDocument/2006/relationships/image" Target="../media/image17.jpeg"/><Relationship Id="rId7" Type="http://schemas.openxmlformats.org/officeDocument/2006/relationships/image" Target="../media/image22.png"/><Relationship Id="rId12" Type="http://schemas.openxmlformats.org/officeDocument/2006/relationships/slide" Target="slide17.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slide" Target="slide15.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slide" Target="slide16.xml"/><Relationship Id="rId3" Type="http://schemas.openxmlformats.org/officeDocument/2006/relationships/image" Target="../media/image17.jpeg"/><Relationship Id="rId7" Type="http://schemas.openxmlformats.org/officeDocument/2006/relationships/image" Target="../media/image19.png"/><Relationship Id="rId12" Type="http://schemas.openxmlformats.org/officeDocument/2006/relationships/slide" Target="slide17.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6.png"/><Relationship Id="rId5" Type="http://schemas.openxmlformats.org/officeDocument/2006/relationships/image" Target="../media/image24.png"/><Relationship Id="rId10" Type="http://schemas.openxmlformats.org/officeDocument/2006/relationships/image" Target="../media/image22.png"/><Relationship Id="rId4" Type="http://schemas.openxmlformats.org/officeDocument/2006/relationships/image" Target="../media/image25.png"/><Relationship Id="rId9" Type="http://schemas.openxmlformats.org/officeDocument/2006/relationships/image" Target="../media/image21.png"/><Relationship Id="rId14" Type="http://schemas.openxmlformats.org/officeDocument/2006/relationships/slide" Target="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slide" Target="slide16.xml"/><Relationship Id="rId3" Type="http://schemas.openxmlformats.org/officeDocument/2006/relationships/image" Target="../media/image17.jpeg"/><Relationship Id="rId7" Type="http://schemas.openxmlformats.org/officeDocument/2006/relationships/image" Target="../media/image19.png"/><Relationship Id="rId12" Type="http://schemas.openxmlformats.org/officeDocument/2006/relationships/slide" Target="slide17.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6.png"/><Relationship Id="rId5" Type="http://schemas.openxmlformats.org/officeDocument/2006/relationships/image" Target="../media/image24.png"/><Relationship Id="rId10" Type="http://schemas.openxmlformats.org/officeDocument/2006/relationships/image" Target="../media/image22.png"/><Relationship Id="rId4" Type="http://schemas.openxmlformats.org/officeDocument/2006/relationships/image" Target="../media/image25.png"/><Relationship Id="rId9" Type="http://schemas.openxmlformats.org/officeDocument/2006/relationships/image" Target="../media/image21.png"/><Relationship Id="rId14" Type="http://schemas.openxmlformats.org/officeDocument/2006/relationships/slide" Target="slide15.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slide" Target="slide16.xml"/><Relationship Id="rId3" Type="http://schemas.openxmlformats.org/officeDocument/2006/relationships/image" Target="../media/image17.jpeg"/><Relationship Id="rId7" Type="http://schemas.openxmlformats.org/officeDocument/2006/relationships/image" Target="../media/image19.png"/><Relationship Id="rId12" Type="http://schemas.openxmlformats.org/officeDocument/2006/relationships/slide" Target="slide17.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6.png"/><Relationship Id="rId5" Type="http://schemas.openxmlformats.org/officeDocument/2006/relationships/image" Target="../media/image24.png"/><Relationship Id="rId10" Type="http://schemas.openxmlformats.org/officeDocument/2006/relationships/image" Target="../media/image22.png"/><Relationship Id="rId4" Type="http://schemas.openxmlformats.org/officeDocument/2006/relationships/image" Target="../media/image25.png"/><Relationship Id="rId9" Type="http://schemas.openxmlformats.org/officeDocument/2006/relationships/image" Target="../media/image21.png"/><Relationship Id="rId14" Type="http://schemas.openxmlformats.org/officeDocument/2006/relationships/slide" Target="slide15.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slide" Target="slide16.xml"/><Relationship Id="rId3" Type="http://schemas.openxmlformats.org/officeDocument/2006/relationships/image" Target="../media/image17.jpeg"/><Relationship Id="rId7" Type="http://schemas.openxmlformats.org/officeDocument/2006/relationships/image" Target="../media/image19.png"/><Relationship Id="rId12" Type="http://schemas.openxmlformats.org/officeDocument/2006/relationships/slide" Target="slide17.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6.png"/><Relationship Id="rId5" Type="http://schemas.openxmlformats.org/officeDocument/2006/relationships/image" Target="../media/image24.png"/><Relationship Id="rId15" Type="http://schemas.openxmlformats.org/officeDocument/2006/relationships/chart" Target="../charts/chart1.xml"/><Relationship Id="rId10" Type="http://schemas.openxmlformats.org/officeDocument/2006/relationships/image" Target="../media/image22.png"/><Relationship Id="rId4" Type="http://schemas.openxmlformats.org/officeDocument/2006/relationships/image" Target="../media/image25.png"/><Relationship Id="rId9" Type="http://schemas.openxmlformats.org/officeDocument/2006/relationships/image" Target="../media/image21.png"/><Relationship Id="rId14" Type="http://schemas.openxmlformats.org/officeDocument/2006/relationships/slide" Target="slide15.xml"/></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slide" Target="slide16.xml"/><Relationship Id="rId3" Type="http://schemas.openxmlformats.org/officeDocument/2006/relationships/image" Target="../media/image17.jpeg"/><Relationship Id="rId7" Type="http://schemas.openxmlformats.org/officeDocument/2006/relationships/image" Target="../media/image19.png"/><Relationship Id="rId12" Type="http://schemas.openxmlformats.org/officeDocument/2006/relationships/slide" Target="slide17.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6.png"/><Relationship Id="rId5" Type="http://schemas.openxmlformats.org/officeDocument/2006/relationships/image" Target="../media/image24.png"/><Relationship Id="rId15" Type="http://schemas.openxmlformats.org/officeDocument/2006/relationships/chart" Target="../charts/chart2.xml"/><Relationship Id="rId10" Type="http://schemas.openxmlformats.org/officeDocument/2006/relationships/image" Target="../media/image22.png"/><Relationship Id="rId4" Type="http://schemas.openxmlformats.org/officeDocument/2006/relationships/image" Target="../media/image25.png"/><Relationship Id="rId9" Type="http://schemas.openxmlformats.org/officeDocument/2006/relationships/image" Target="../media/image21.png"/><Relationship Id="rId14" Type="http://schemas.openxmlformats.org/officeDocument/2006/relationships/slide" Target="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slide" Target="slide16.xml"/><Relationship Id="rId3" Type="http://schemas.openxmlformats.org/officeDocument/2006/relationships/image" Target="../media/image17.jpeg"/><Relationship Id="rId7" Type="http://schemas.openxmlformats.org/officeDocument/2006/relationships/image" Target="../media/image22.png"/><Relationship Id="rId12" Type="http://schemas.openxmlformats.org/officeDocument/2006/relationships/slide" Target="slide17.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slide" Target="slide15.xml"/></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jpe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6.png"/><Relationship Id="rId18" Type="http://schemas.openxmlformats.org/officeDocument/2006/relationships/image" Target="../media/image33.png"/><Relationship Id="rId3" Type="http://schemas.openxmlformats.org/officeDocument/2006/relationships/image" Target="../media/image17.jpeg"/><Relationship Id="rId7" Type="http://schemas.openxmlformats.org/officeDocument/2006/relationships/image" Target="../media/image30.png"/><Relationship Id="rId12" Type="http://schemas.openxmlformats.org/officeDocument/2006/relationships/customXml" Target="../ink/ink2.xml"/><Relationship Id="rId17" Type="http://schemas.openxmlformats.org/officeDocument/2006/relationships/image" Target="../media/image38.png"/><Relationship Id="rId2" Type="http://schemas.openxmlformats.org/officeDocument/2006/relationships/notesSlide" Target="../notesSlides/notesSlide16.xml"/><Relationship Id="rId16" Type="http://schemas.openxmlformats.org/officeDocument/2006/relationships/customXml" Target="../ink/ink4.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5.png"/><Relationship Id="rId5" Type="http://schemas.openxmlformats.org/officeDocument/2006/relationships/image" Target="../media/image28.png"/><Relationship Id="rId15" Type="http://schemas.openxmlformats.org/officeDocument/2006/relationships/image" Target="../media/image37.png"/><Relationship Id="rId10" Type="http://schemas.openxmlformats.org/officeDocument/2006/relationships/customXml" Target="../ink/ink1.xml"/><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customXml" Target="../ink/ink3.xml"/></Relationships>
</file>

<file path=ppt/slides/_rels/slide23.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6.png"/><Relationship Id="rId18" Type="http://schemas.openxmlformats.org/officeDocument/2006/relationships/image" Target="../media/image33.png"/><Relationship Id="rId3" Type="http://schemas.openxmlformats.org/officeDocument/2006/relationships/image" Target="../media/image17.jpeg"/><Relationship Id="rId7" Type="http://schemas.openxmlformats.org/officeDocument/2006/relationships/image" Target="../media/image30.png"/><Relationship Id="rId12" Type="http://schemas.openxmlformats.org/officeDocument/2006/relationships/customXml" Target="../ink/ink6.xml"/><Relationship Id="rId17" Type="http://schemas.openxmlformats.org/officeDocument/2006/relationships/image" Target="../media/image41.png"/><Relationship Id="rId2" Type="http://schemas.openxmlformats.org/officeDocument/2006/relationships/notesSlide" Target="../notesSlides/notesSlide17.xml"/><Relationship Id="rId16" Type="http://schemas.openxmlformats.org/officeDocument/2006/relationships/customXml" Target="../ink/ink8.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0.png"/><Relationship Id="rId5" Type="http://schemas.openxmlformats.org/officeDocument/2006/relationships/image" Target="../media/image28.png"/><Relationship Id="rId15" Type="http://schemas.openxmlformats.org/officeDocument/2006/relationships/image" Target="../media/image37.png"/><Relationship Id="rId10" Type="http://schemas.openxmlformats.org/officeDocument/2006/relationships/customXml" Target="../ink/ink5.xml"/><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customXml" Target="../ink/ink7.xml"/></Relationships>
</file>

<file path=ppt/slides/_rels/slide24.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43.png"/><Relationship Id="rId18" Type="http://schemas.openxmlformats.org/officeDocument/2006/relationships/image" Target="../media/image33.png"/><Relationship Id="rId3" Type="http://schemas.openxmlformats.org/officeDocument/2006/relationships/image" Target="../media/image17.jpeg"/><Relationship Id="rId7" Type="http://schemas.openxmlformats.org/officeDocument/2006/relationships/image" Target="../media/image30.png"/><Relationship Id="rId12" Type="http://schemas.openxmlformats.org/officeDocument/2006/relationships/customXml" Target="../ink/ink10.xml"/><Relationship Id="rId17" Type="http://schemas.openxmlformats.org/officeDocument/2006/relationships/image" Target="../media/image41.png"/><Relationship Id="rId2" Type="http://schemas.openxmlformats.org/officeDocument/2006/relationships/notesSlide" Target="../notesSlides/notesSlide18.xml"/><Relationship Id="rId16" Type="http://schemas.openxmlformats.org/officeDocument/2006/relationships/customXml" Target="../ink/ink12.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2.png"/><Relationship Id="rId5" Type="http://schemas.openxmlformats.org/officeDocument/2006/relationships/image" Target="../media/image28.png"/><Relationship Id="rId15" Type="http://schemas.openxmlformats.org/officeDocument/2006/relationships/image" Target="../media/image44.png"/><Relationship Id="rId10" Type="http://schemas.openxmlformats.org/officeDocument/2006/relationships/customXml" Target="../ink/ink9.xml"/><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customXml" Target="../ink/ink11.xml"/></Relationships>
</file>

<file path=ppt/slides/_rels/slide25.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43.png"/><Relationship Id="rId18" Type="http://schemas.openxmlformats.org/officeDocument/2006/relationships/image" Target="../media/image33.png"/><Relationship Id="rId3" Type="http://schemas.openxmlformats.org/officeDocument/2006/relationships/image" Target="../media/image17.jpeg"/><Relationship Id="rId7" Type="http://schemas.openxmlformats.org/officeDocument/2006/relationships/image" Target="../media/image30.png"/><Relationship Id="rId12" Type="http://schemas.openxmlformats.org/officeDocument/2006/relationships/customXml" Target="../ink/ink14.xml"/><Relationship Id="rId17" Type="http://schemas.openxmlformats.org/officeDocument/2006/relationships/image" Target="../media/image41.png"/><Relationship Id="rId2" Type="http://schemas.openxmlformats.org/officeDocument/2006/relationships/notesSlide" Target="../notesSlides/notesSlide19.xml"/><Relationship Id="rId16" Type="http://schemas.openxmlformats.org/officeDocument/2006/relationships/customXml" Target="../ink/ink16.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2.png"/><Relationship Id="rId5" Type="http://schemas.openxmlformats.org/officeDocument/2006/relationships/image" Target="../media/image28.png"/><Relationship Id="rId15" Type="http://schemas.openxmlformats.org/officeDocument/2006/relationships/image" Target="../media/image44.png"/><Relationship Id="rId10" Type="http://schemas.openxmlformats.org/officeDocument/2006/relationships/customXml" Target="../ink/ink13.xml"/><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customXml" Target="../ink/ink15.xml"/></Relationships>
</file>

<file path=ppt/slides/_rels/slide26.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43.png"/><Relationship Id="rId18" Type="http://schemas.openxmlformats.org/officeDocument/2006/relationships/image" Target="../media/image33.png"/><Relationship Id="rId3" Type="http://schemas.openxmlformats.org/officeDocument/2006/relationships/image" Target="../media/image17.jpeg"/><Relationship Id="rId7" Type="http://schemas.openxmlformats.org/officeDocument/2006/relationships/image" Target="../media/image30.png"/><Relationship Id="rId12" Type="http://schemas.openxmlformats.org/officeDocument/2006/relationships/customXml" Target="../ink/ink18.xml"/><Relationship Id="rId17" Type="http://schemas.openxmlformats.org/officeDocument/2006/relationships/image" Target="../media/image41.png"/><Relationship Id="rId2" Type="http://schemas.openxmlformats.org/officeDocument/2006/relationships/notesSlide" Target="../notesSlides/notesSlide20.xml"/><Relationship Id="rId16" Type="http://schemas.openxmlformats.org/officeDocument/2006/relationships/customXml" Target="../ink/ink20.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5.png"/><Relationship Id="rId5" Type="http://schemas.openxmlformats.org/officeDocument/2006/relationships/image" Target="../media/image28.png"/><Relationship Id="rId15" Type="http://schemas.openxmlformats.org/officeDocument/2006/relationships/image" Target="../media/image44.png"/><Relationship Id="rId10" Type="http://schemas.openxmlformats.org/officeDocument/2006/relationships/customXml" Target="../ink/ink17.xml"/><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customXml" Target="../ink/ink19.xml"/></Relationships>
</file>

<file path=ppt/slides/_rels/slide27.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43.png"/><Relationship Id="rId18" Type="http://schemas.openxmlformats.org/officeDocument/2006/relationships/image" Target="../media/image33.png"/><Relationship Id="rId3" Type="http://schemas.openxmlformats.org/officeDocument/2006/relationships/image" Target="../media/image17.jpeg"/><Relationship Id="rId7" Type="http://schemas.openxmlformats.org/officeDocument/2006/relationships/image" Target="../media/image30.png"/><Relationship Id="rId12" Type="http://schemas.openxmlformats.org/officeDocument/2006/relationships/customXml" Target="../ink/ink22.xml"/><Relationship Id="rId17" Type="http://schemas.openxmlformats.org/officeDocument/2006/relationships/image" Target="../media/image41.png"/><Relationship Id="rId2" Type="http://schemas.openxmlformats.org/officeDocument/2006/relationships/notesSlide" Target="../notesSlides/notesSlide21.xml"/><Relationship Id="rId16" Type="http://schemas.openxmlformats.org/officeDocument/2006/relationships/customXml" Target="../ink/ink24.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5.png"/><Relationship Id="rId5" Type="http://schemas.openxmlformats.org/officeDocument/2006/relationships/image" Target="../media/image28.png"/><Relationship Id="rId15" Type="http://schemas.openxmlformats.org/officeDocument/2006/relationships/image" Target="../media/image44.png"/><Relationship Id="rId10" Type="http://schemas.openxmlformats.org/officeDocument/2006/relationships/customXml" Target="../ink/ink21.xml"/><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customXml" Target="../ink/ink23.xml"/></Relationships>
</file>

<file path=ppt/slides/_rels/slide28.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43.png"/><Relationship Id="rId18" Type="http://schemas.openxmlformats.org/officeDocument/2006/relationships/image" Target="../media/image33.png"/><Relationship Id="rId3" Type="http://schemas.openxmlformats.org/officeDocument/2006/relationships/image" Target="../media/image17.jpeg"/><Relationship Id="rId7" Type="http://schemas.openxmlformats.org/officeDocument/2006/relationships/image" Target="../media/image30.png"/><Relationship Id="rId12" Type="http://schemas.openxmlformats.org/officeDocument/2006/relationships/customXml" Target="../ink/ink26.xml"/><Relationship Id="rId17" Type="http://schemas.openxmlformats.org/officeDocument/2006/relationships/image" Target="../media/image41.png"/><Relationship Id="rId2" Type="http://schemas.openxmlformats.org/officeDocument/2006/relationships/notesSlide" Target="../notesSlides/notesSlide22.xml"/><Relationship Id="rId16" Type="http://schemas.openxmlformats.org/officeDocument/2006/relationships/customXml" Target="../ink/ink28.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2.png"/><Relationship Id="rId5" Type="http://schemas.openxmlformats.org/officeDocument/2006/relationships/image" Target="../media/image28.png"/><Relationship Id="rId15" Type="http://schemas.openxmlformats.org/officeDocument/2006/relationships/image" Target="../media/image44.png"/><Relationship Id="rId10" Type="http://schemas.openxmlformats.org/officeDocument/2006/relationships/customXml" Target="../ink/ink25.xml"/><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customXml" Target="../ink/ink27.xml"/></Relationships>
</file>

<file path=ppt/slides/_rels/slide29.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43.png"/><Relationship Id="rId18" Type="http://schemas.openxmlformats.org/officeDocument/2006/relationships/image" Target="../media/image33.png"/><Relationship Id="rId3" Type="http://schemas.openxmlformats.org/officeDocument/2006/relationships/image" Target="../media/image17.jpeg"/><Relationship Id="rId7" Type="http://schemas.openxmlformats.org/officeDocument/2006/relationships/image" Target="../media/image30.png"/><Relationship Id="rId12" Type="http://schemas.openxmlformats.org/officeDocument/2006/relationships/customXml" Target="../ink/ink30.xml"/><Relationship Id="rId17" Type="http://schemas.openxmlformats.org/officeDocument/2006/relationships/image" Target="../media/image38.png"/><Relationship Id="rId2" Type="http://schemas.openxmlformats.org/officeDocument/2006/relationships/notesSlide" Target="../notesSlides/notesSlide23.xml"/><Relationship Id="rId16" Type="http://schemas.openxmlformats.org/officeDocument/2006/relationships/customXml" Target="../ink/ink32.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6.png"/><Relationship Id="rId5" Type="http://schemas.openxmlformats.org/officeDocument/2006/relationships/image" Target="../media/image28.png"/><Relationship Id="rId15" Type="http://schemas.openxmlformats.org/officeDocument/2006/relationships/image" Target="../media/image44.png"/><Relationship Id="rId10" Type="http://schemas.openxmlformats.org/officeDocument/2006/relationships/customXml" Target="../ink/ink29.xml"/><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customXml" Target="../ink/ink31.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slide" Target="slide6.xml"/><Relationship Id="rId12"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slide" Target="slide8.xml"/><Relationship Id="rId5" Type="http://schemas.openxmlformats.org/officeDocument/2006/relationships/image" Target="../media/image4.png"/><Relationship Id="rId15" Type="http://schemas.openxmlformats.org/officeDocument/2006/relationships/image" Target="../media/image7.png"/><Relationship Id="rId10" Type="http://schemas.openxmlformats.org/officeDocument/2006/relationships/image" Target="../media/image6.png"/><Relationship Id="rId4" Type="http://schemas.openxmlformats.org/officeDocument/2006/relationships/slide" Target="slide4.xml"/><Relationship Id="rId9" Type="http://schemas.openxmlformats.org/officeDocument/2006/relationships/image" Target="../media/image2.png"/><Relationship Id="rId14" Type="http://schemas.openxmlformats.org/officeDocument/2006/relationships/slide" Target="slide31.xml"/></Relationships>
</file>

<file path=ppt/slides/_rels/slide30.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9.png"/><Relationship Id="rId18" Type="http://schemas.openxmlformats.org/officeDocument/2006/relationships/image" Target="../media/image33.png"/><Relationship Id="rId3" Type="http://schemas.openxmlformats.org/officeDocument/2006/relationships/image" Target="../media/image17.jpeg"/><Relationship Id="rId7" Type="http://schemas.openxmlformats.org/officeDocument/2006/relationships/image" Target="../media/image30.png"/><Relationship Id="rId12" Type="http://schemas.openxmlformats.org/officeDocument/2006/relationships/customXml" Target="../ink/ink34.xml"/><Relationship Id="rId17" Type="http://schemas.openxmlformats.org/officeDocument/2006/relationships/image" Target="../media/image48.png"/><Relationship Id="rId2" Type="http://schemas.openxmlformats.org/officeDocument/2006/relationships/notesSlide" Target="../notesSlides/notesSlide24.xml"/><Relationship Id="rId16" Type="http://schemas.openxmlformats.org/officeDocument/2006/relationships/customXml" Target="../ink/ink36.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47.png"/><Relationship Id="rId10" Type="http://schemas.openxmlformats.org/officeDocument/2006/relationships/customXml" Target="../ink/ink33.xml"/><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customXml" Target="../ink/ink35.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7.jpeg"/><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hyperlink" Target="https://www.flaticon.com/free-icon/target_10320358?term=impact&amp;page=1&amp;position=4&amp;origin=search&amp;related_id=10320358" TargetMode="External"/><Relationship Id="rId13" Type="http://schemas.openxmlformats.org/officeDocument/2006/relationships/hyperlink" Target="https://youtu.be/eog6CwB5wUs?si=Ks4GF00C3Mm3I4fh" TargetMode="External"/><Relationship Id="rId18" Type="http://schemas.openxmlformats.org/officeDocument/2006/relationships/hyperlink" Target="https://www.freepik.com/icon/briefcase_4528400#fromView=keyword&amp;page=1&amp;position=39&amp;uuid=fe5aa4b5-e6d3-4b79-955c-6f8ad221e1c2" TargetMode="External"/><Relationship Id="rId3" Type="http://schemas.openxmlformats.org/officeDocument/2006/relationships/image" Target="../media/image51.jpeg"/><Relationship Id="rId21" Type="http://schemas.openxmlformats.org/officeDocument/2006/relationships/hyperlink" Target="https://tmbtatamotors.in/blog-detail/tata-jaguar-and-land-rover-acquisition-unveiled-a-journey-of-automotive-mastery/17" TargetMode="External"/><Relationship Id="rId7" Type="http://schemas.openxmlformats.org/officeDocument/2006/relationships/hyperlink" Target="https://www.flaticon.com/free-icon/user_666201?term=person&amp;page=1&amp;position=3&amp;origin=search&amp;related_id=666201" TargetMode="External"/><Relationship Id="rId12" Type="http://schemas.openxmlformats.org/officeDocument/2006/relationships/hyperlink" Target="Youtube.com" TargetMode="External"/><Relationship Id="rId17" Type="http://schemas.openxmlformats.org/officeDocument/2006/relationships/hyperlink" Target="freepik.com" TargetMode="External"/><Relationship Id="rId25" Type="http://schemas.openxmlformats.org/officeDocument/2006/relationships/hyperlink" Target="https://arpideas.com/en/expertise/microsoft-copilot-for-sales" TargetMode="External"/><Relationship Id="rId2" Type="http://schemas.openxmlformats.org/officeDocument/2006/relationships/notesSlide" Target="../notesSlides/notesSlide25.xml"/><Relationship Id="rId16" Type="http://schemas.openxmlformats.org/officeDocument/2006/relationships/image" Target="../media/image54.png"/><Relationship Id="rId20"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hyperlink" Target="https://www.flaticon.com/free-icon/mobile-data_3466264?term=ups+and+downs&amp;page=1&amp;position=3&amp;origin=search&amp;related_id=3466264" TargetMode="External"/><Relationship Id="rId11" Type="http://schemas.openxmlformats.org/officeDocument/2006/relationships/image" Target="../media/image53.png"/><Relationship Id="rId24" Type="http://schemas.openxmlformats.org/officeDocument/2006/relationships/image" Target="../media/image56.png"/><Relationship Id="rId5" Type="http://schemas.openxmlformats.org/officeDocument/2006/relationships/hyperlink" Target="flaticon.com" TargetMode="External"/><Relationship Id="rId15" Type="http://schemas.openxmlformats.org/officeDocument/2006/relationships/hyperlink" Target="https://youtu.be/4I6kH9baedk?si=rfINZyrPFaf9-lMK" TargetMode="External"/><Relationship Id="rId23" Type="http://schemas.openxmlformats.org/officeDocument/2006/relationships/hyperlink" Target="https://www.vecteezy.com/vector-art/622344-beautiful-background-of-lines-with-gradients" TargetMode="External"/><Relationship Id="rId10" Type="http://schemas.openxmlformats.org/officeDocument/2006/relationships/hyperlink" Target="https://www.flaticon.com/free-icon/lesson_1575305?term=lessons&amp;page=1&amp;position=8&amp;origin=search&amp;related_id=1575305" TargetMode="External"/><Relationship Id="rId19" Type="http://schemas.openxmlformats.org/officeDocument/2006/relationships/hyperlink" Target="https://www.freepik.com/free-vector/background-abstract-line-digital-design-gradient-template_33002499.htm" TargetMode="External"/><Relationship Id="rId4" Type="http://schemas.openxmlformats.org/officeDocument/2006/relationships/image" Target="../media/image52.png"/><Relationship Id="rId9" Type="http://schemas.openxmlformats.org/officeDocument/2006/relationships/hyperlink" Target="https://www.flaticon.com/free-icon/example_10301557?term=examples&amp;page=1&amp;position=9&amp;origin=search&amp;related_id=10301557" TargetMode="External"/><Relationship Id="rId14" Type="http://schemas.openxmlformats.org/officeDocument/2006/relationships/hyperlink" Target="https://youtu.be/3TLjFhv9IRk?si=yCOl-7BvHTh9D4Et" TargetMode="External"/><Relationship Id="rId22"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58.png"/><Relationship Id="rId4" Type="http://schemas.openxmlformats.org/officeDocument/2006/relationships/image" Target="../media/image57.jpe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8.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9.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xml"/><Relationship Id="rId5" Type="http://schemas.openxmlformats.org/officeDocument/2006/relationships/image" Target="../media/image12.png"/><Relationship Id="rId10" Type="http://schemas.microsoft.com/office/2007/relationships/diagramDrawing" Target="../diagrams/drawing1.xml"/><Relationship Id="rId4" Type="http://schemas.openxmlformats.org/officeDocument/2006/relationships/image" Target="../media/image10.jpeg"/><Relationship Id="rId9" Type="http://schemas.openxmlformats.org/officeDocument/2006/relationships/diagramColors" Target="../diagrams/colors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slide" Target="slide22.xml"/><Relationship Id="rId3" Type="http://schemas.openxmlformats.org/officeDocument/2006/relationships/image" Target="../media/image9.jpeg"/><Relationship Id="rId7" Type="http://schemas.openxmlformats.org/officeDocument/2006/relationships/slide" Target="slide10.xml"/><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50.png"/><Relationship Id="rId5" Type="http://schemas.openxmlformats.org/officeDocument/2006/relationships/image" Target="../media/image13.png"/><Relationship Id="rId10" Type="http://schemas.openxmlformats.org/officeDocument/2006/relationships/slide" Target="slide130.xml"/><Relationship Id="rId4" Type="http://schemas.openxmlformats.org/officeDocument/2006/relationships/image" Target="../media/image10.jpeg"/><Relationship Id="rId9" Type="http://schemas.openxmlformats.org/officeDocument/2006/relationships/image" Target="../media/image15.pn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D07CAC6B-2E3C-5ED0-663E-5DA72A346134}"/>
              </a:ext>
            </a:extLst>
          </p:cNvPr>
          <p:cNvSpPr txBox="1"/>
          <p:nvPr/>
        </p:nvSpPr>
        <p:spPr>
          <a:xfrm>
            <a:off x="-4494938" y="1167765"/>
            <a:ext cx="4248150" cy="2585323"/>
          </a:xfrm>
          <a:prstGeom prst="rect">
            <a:avLst/>
          </a:prstGeom>
          <a:solidFill>
            <a:schemeClr val="tx1">
              <a:alpha val="24000"/>
            </a:schemeClr>
          </a:solidFill>
        </p:spPr>
        <p:txBody>
          <a:bodyPr wrap="square" rtlCol="0">
            <a:spAutoFit/>
          </a:bodyPr>
          <a:lstStyle/>
          <a:p>
            <a:r>
              <a:rPr lang="en-US" sz="5400" dirty="0">
                <a:ln w="3175" cmpd="sng">
                  <a:solidFill>
                    <a:schemeClr val="bg1"/>
                  </a:solidFill>
                  <a:prstDash val="solid"/>
                </a:ln>
                <a:noFill/>
                <a:latin typeface="Montserrat" panose="00000500000000000000" charset="0"/>
                <a:cs typeface="Montserrat" panose="00000500000000000000" charset="0"/>
              </a:rPr>
              <a:t>When Less Becomes More</a:t>
            </a:r>
          </a:p>
        </p:txBody>
      </p:sp>
      <p:sp>
        <p:nvSpPr>
          <p:cNvPr id="3" name="Text Box 2">
            <a:extLst>
              <a:ext uri="{FF2B5EF4-FFF2-40B4-BE49-F238E27FC236}">
                <a16:creationId xmlns:a16="http://schemas.microsoft.com/office/drawing/2014/main" id="{BE3DC655-15BF-15F2-ADA5-37C74F10EB43}"/>
              </a:ext>
            </a:extLst>
          </p:cNvPr>
          <p:cNvSpPr txBox="1"/>
          <p:nvPr/>
        </p:nvSpPr>
        <p:spPr>
          <a:xfrm>
            <a:off x="12438421" y="4786630"/>
            <a:ext cx="3164205" cy="1754326"/>
          </a:xfrm>
          <a:prstGeom prst="rect">
            <a:avLst/>
          </a:prstGeom>
          <a:solidFill>
            <a:schemeClr val="tx1">
              <a:alpha val="24000"/>
            </a:schemeClr>
          </a:solidFill>
        </p:spPr>
        <p:txBody>
          <a:bodyPr wrap="square" rtlCol="0">
            <a:spAutoFit/>
          </a:bodyPr>
          <a:lstStyle/>
          <a:p>
            <a:r>
              <a:rPr lang="en-US" sz="5400" dirty="0">
                <a:ln w="12700" cmpd="sng">
                  <a:solidFill>
                    <a:schemeClr val="bg1"/>
                  </a:solidFill>
                  <a:prstDash val="solid"/>
                </a:ln>
                <a:noFill/>
                <a:latin typeface="Montserrat" panose="00000500000000000000" charset="0"/>
                <a:cs typeface="Montserrat" panose="00000500000000000000" charset="0"/>
              </a:rPr>
              <a:t>RATAN TATA</a:t>
            </a:r>
          </a:p>
        </p:txBody>
      </p:sp>
      <p:sp>
        <p:nvSpPr>
          <p:cNvPr id="7" name="Text Box 1">
            <a:extLst>
              <a:ext uri="{FF2B5EF4-FFF2-40B4-BE49-F238E27FC236}">
                <a16:creationId xmlns:a16="http://schemas.microsoft.com/office/drawing/2014/main" id="{2E49F1FA-5980-74F2-5DF3-40C91A9816FA}"/>
              </a:ext>
            </a:extLst>
          </p:cNvPr>
          <p:cNvSpPr txBox="1"/>
          <p:nvPr/>
        </p:nvSpPr>
        <p:spPr>
          <a:xfrm>
            <a:off x="-67377" y="7372175"/>
            <a:ext cx="1137920" cy="246221"/>
          </a:xfrm>
          <a:prstGeom prst="rect">
            <a:avLst/>
          </a:prstGeom>
          <a:solidFill>
            <a:schemeClr val="tx1">
              <a:alpha val="24000"/>
            </a:schemeClr>
          </a:solidFill>
        </p:spPr>
        <p:txBody>
          <a:bodyPr wrap="square" rtlCol="0">
            <a:spAutoFit/>
          </a:bodyPr>
          <a:lstStyle/>
          <a:p>
            <a:r>
              <a:rPr lang="en-US" sz="1000" dirty="0">
                <a:ln w="3175" cmpd="sng">
                  <a:solidFill>
                    <a:schemeClr val="bg1"/>
                  </a:solidFill>
                  <a:prstDash val="solid"/>
                </a:ln>
                <a:noFill/>
                <a:latin typeface="Montserrat" panose="00000500000000000000" charset="0"/>
                <a:cs typeface="Montserrat" panose="00000500000000000000" charset="0"/>
              </a:rPr>
              <a:t>    By Vardaan</a:t>
            </a:r>
          </a:p>
        </p:txBody>
      </p:sp>
      <p:pic>
        <p:nvPicPr>
          <p:cNvPr id="8" name="Picture 7">
            <a:extLst>
              <a:ext uri="{FF2B5EF4-FFF2-40B4-BE49-F238E27FC236}">
                <a16:creationId xmlns:a16="http://schemas.microsoft.com/office/drawing/2014/main" id="{148C977E-AFD4-24E0-228F-6E42A7AE3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7" y="7351938"/>
            <a:ext cx="286694" cy="28669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9055E97B-D89D-BE16-0D5D-ECEA3BF81B47}"/>
            </a:ext>
          </a:extLst>
        </p:cNvPr>
        <p:cNvGrpSpPr/>
        <p:nvPr/>
      </p:nvGrpSpPr>
      <p:grpSpPr>
        <a:xfrm>
          <a:off x="0" y="0"/>
          <a:ext cx="0" cy="0"/>
          <a:chOff x="0" y="0"/>
          <a:chExt cx="0" cy="0"/>
        </a:xfrm>
      </p:grpSpPr>
      <p:sp>
        <p:nvSpPr>
          <p:cNvPr id="13" name="Oval 12">
            <a:extLst>
              <a:ext uri="{FF2B5EF4-FFF2-40B4-BE49-F238E27FC236}">
                <a16:creationId xmlns:a16="http://schemas.microsoft.com/office/drawing/2014/main" id="{0FB8C8A6-4D90-0B6F-924F-1FDF641B9B21}"/>
              </a:ext>
            </a:extLst>
          </p:cNvPr>
          <p:cNvSpPr/>
          <p:nvPr/>
        </p:nvSpPr>
        <p:spPr>
          <a:xfrm>
            <a:off x="4965951" y="1953417"/>
            <a:ext cx="892629" cy="892629"/>
          </a:xfrm>
          <a:prstGeom prst="ellipse">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Became Chairman in </a:t>
            </a:r>
            <a:r>
              <a:rPr lang="en-US" sz="900" b="1" dirty="0">
                <a:solidFill>
                  <a:schemeClr val="tx1"/>
                </a:solidFill>
              </a:rPr>
              <a:t>1991</a:t>
            </a:r>
            <a:endParaRPr lang="en-US" sz="900" dirty="0">
              <a:solidFill>
                <a:schemeClr val="tx1"/>
              </a:solidFill>
            </a:endParaRPr>
          </a:p>
        </p:txBody>
      </p:sp>
      <p:sp>
        <p:nvSpPr>
          <p:cNvPr id="14" name="Oval 13">
            <a:extLst>
              <a:ext uri="{FF2B5EF4-FFF2-40B4-BE49-F238E27FC236}">
                <a16:creationId xmlns:a16="http://schemas.microsoft.com/office/drawing/2014/main" id="{9625C031-ADE6-D29C-7BF9-8EF990FB2C29}"/>
              </a:ext>
            </a:extLst>
          </p:cNvPr>
          <p:cNvSpPr/>
          <p:nvPr/>
        </p:nvSpPr>
        <p:spPr>
          <a:xfrm>
            <a:off x="6013284" y="1927350"/>
            <a:ext cx="1763484" cy="1763488"/>
          </a:xfrm>
          <a:prstGeom prst="ellipse">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Modernized the group with a new vision</a:t>
            </a:r>
          </a:p>
        </p:txBody>
      </p:sp>
      <p:sp>
        <p:nvSpPr>
          <p:cNvPr id="16" name="Oval 15">
            <a:extLst>
              <a:ext uri="{FF2B5EF4-FFF2-40B4-BE49-F238E27FC236}">
                <a16:creationId xmlns:a16="http://schemas.microsoft.com/office/drawing/2014/main" id="{4457D0E8-2377-5659-F44F-2BA325C67DAD}"/>
              </a:ext>
            </a:extLst>
          </p:cNvPr>
          <p:cNvSpPr/>
          <p:nvPr/>
        </p:nvSpPr>
        <p:spPr>
          <a:xfrm>
            <a:off x="6524912" y="3553695"/>
            <a:ext cx="1223490" cy="1223494"/>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Took over from J.R.D. Tata</a:t>
            </a:r>
          </a:p>
        </p:txBody>
      </p:sp>
      <p:sp>
        <p:nvSpPr>
          <p:cNvPr id="15" name="Oval 14">
            <a:extLst>
              <a:ext uri="{FF2B5EF4-FFF2-40B4-BE49-F238E27FC236}">
                <a16:creationId xmlns:a16="http://schemas.microsoft.com/office/drawing/2014/main" id="{3FD02CEA-49B7-A81D-D99A-D9107231E246}"/>
              </a:ext>
            </a:extLst>
          </p:cNvPr>
          <p:cNvSpPr/>
          <p:nvPr/>
        </p:nvSpPr>
        <p:spPr>
          <a:xfrm>
            <a:off x="4754099" y="3539999"/>
            <a:ext cx="1477324" cy="1477328"/>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Faced resistance from older executives</a:t>
            </a:r>
            <a:endParaRPr lang="en-US" sz="1400" dirty="0">
              <a:solidFill>
                <a:schemeClr val="tx1"/>
              </a:solidFill>
              <a:effectLst/>
            </a:endParaRPr>
          </a:p>
        </p:txBody>
      </p:sp>
      <p:sp>
        <p:nvSpPr>
          <p:cNvPr id="8" name="Text Box 1">
            <a:extLst>
              <a:ext uri="{FF2B5EF4-FFF2-40B4-BE49-F238E27FC236}">
                <a16:creationId xmlns:a16="http://schemas.microsoft.com/office/drawing/2014/main" id="{7FB2425F-4B28-6806-3B37-75066653C8B1}"/>
              </a:ext>
            </a:extLst>
          </p:cNvPr>
          <p:cNvSpPr txBox="1"/>
          <p:nvPr/>
        </p:nvSpPr>
        <p:spPr>
          <a:xfrm>
            <a:off x="900667" y="-1563430"/>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sp>
        <p:nvSpPr>
          <p:cNvPr id="6" name="Oval 5">
            <a:extLst>
              <a:ext uri="{FF2B5EF4-FFF2-40B4-BE49-F238E27FC236}">
                <a16:creationId xmlns:a16="http://schemas.microsoft.com/office/drawing/2014/main" id="{FE3D8F62-AA0C-5624-1BAB-5F4966EF78D9}"/>
              </a:ext>
            </a:extLst>
          </p:cNvPr>
          <p:cNvSpPr/>
          <p:nvPr/>
        </p:nvSpPr>
        <p:spPr>
          <a:xfrm>
            <a:off x="4572000" y="1905000"/>
            <a:ext cx="3048000" cy="3048000"/>
          </a:xfrm>
          <a:prstGeom prst="ellipse">
            <a:avLst/>
          </a:prstGeom>
          <a:solidFill>
            <a:schemeClr val="accent4">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52F2CE-0DB7-6ED1-D31C-153D07E4F1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353" y="2362353"/>
            <a:ext cx="2133295" cy="2133295"/>
          </a:xfrm>
          <a:prstGeom prst="rect">
            <a:avLst/>
          </a:prstGeom>
        </p:spPr>
      </p:pic>
    </p:spTree>
    <p:extLst>
      <p:ext uri="{BB962C8B-B14F-4D97-AF65-F5344CB8AC3E}">
        <p14:creationId xmlns:p14="http://schemas.microsoft.com/office/powerpoint/2010/main" val="1483467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A7801279-2727-69BC-996D-F2E55C47045D}"/>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3BA98CE4-9204-FE1B-2D4E-18475E3DA932}"/>
              </a:ext>
            </a:extLst>
          </p:cNvPr>
          <p:cNvSpPr/>
          <p:nvPr/>
        </p:nvSpPr>
        <p:spPr>
          <a:xfrm>
            <a:off x="2547257" y="1632857"/>
            <a:ext cx="892629" cy="892629"/>
          </a:xfrm>
          <a:prstGeom prst="ellipse">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Became Chairman in </a:t>
            </a:r>
            <a:r>
              <a:rPr lang="en-US" sz="900" b="1" dirty="0">
                <a:solidFill>
                  <a:schemeClr val="tx1"/>
                </a:solidFill>
              </a:rPr>
              <a:t>1991</a:t>
            </a:r>
            <a:endParaRPr lang="en-US" sz="900" dirty="0">
              <a:solidFill>
                <a:schemeClr val="tx1"/>
              </a:solidFill>
            </a:endParaRPr>
          </a:p>
        </p:txBody>
      </p:sp>
      <p:sp>
        <p:nvSpPr>
          <p:cNvPr id="3" name="Oval 2">
            <a:extLst>
              <a:ext uri="{FF2B5EF4-FFF2-40B4-BE49-F238E27FC236}">
                <a16:creationId xmlns:a16="http://schemas.microsoft.com/office/drawing/2014/main" id="{A045E3D3-41BE-61EE-E38B-6390473DF598}"/>
              </a:ext>
            </a:extLst>
          </p:cNvPr>
          <p:cNvSpPr/>
          <p:nvPr/>
        </p:nvSpPr>
        <p:spPr>
          <a:xfrm>
            <a:off x="7717972" y="751113"/>
            <a:ext cx="1763484" cy="1763488"/>
          </a:xfrm>
          <a:prstGeom prst="ellipse">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Modernized the group with a new vision</a:t>
            </a:r>
          </a:p>
        </p:txBody>
      </p:sp>
      <p:sp>
        <p:nvSpPr>
          <p:cNvPr id="5" name="Oval 4">
            <a:extLst>
              <a:ext uri="{FF2B5EF4-FFF2-40B4-BE49-F238E27FC236}">
                <a16:creationId xmlns:a16="http://schemas.microsoft.com/office/drawing/2014/main" id="{76C08943-0C9E-3D98-C348-B231B3A46E2B}"/>
              </a:ext>
            </a:extLst>
          </p:cNvPr>
          <p:cNvSpPr/>
          <p:nvPr/>
        </p:nvSpPr>
        <p:spPr>
          <a:xfrm>
            <a:off x="2906488" y="4704776"/>
            <a:ext cx="1477324" cy="1477328"/>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Faced resistance from older executives</a:t>
            </a:r>
            <a:endParaRPr lang="en-US" sz="1400" dirty="0">
              <a:solidFill>
                <a:schemeClr val="tx1"/>
              </a:solidFill>
              <a:effectLst/>
            </a:endParaRPr>
          </a:p>
        </p:txBody>
      </p:sp>
      <p:sp>
        <p:nvSpPr>
          <p:cNvPr id="8" name="Oval 7">
            <a:extLst>
              <a:ext uri="{FF2B5EF4-FFF2-40B4-BE49-F238E27FC236}">
                <a16:creationId xmlns:a16="http://schemas.microsoft.com/office/drawing/2014/main" id="{97D7D9B7-47FE-A6E1-0500-C96791DF1601}"/>
              </a:ext>
            </a:extLst>
          </p:cNvPr>
          <p:cNvSpPr/>
          <p:nvPr/>
        </p:nvSpPr>
        <p:spPr>
          <a:xfrm>
            <a:off x="9326911" y="4201886"/>
            <a:ext cx="1223490" cy="1223494"/>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Took over from J.R.D. Tata</a:t>
            </a:r>
          </a:p>
        </p:txBody>
      </p:sp>
      <p:sp>
        <p:nvSpPr>
          <p:cNvPr id="7" name="Text Box 1">
            <a:extLst>
              <a:ext uri="{FF2B5EF4-FFF2-40B4-BE49-F238E27FC236}">
                <a16:creationId xmlns:a16="http://schemas.microsoft.com/office/drawing/2014/main" id="{96AC6FD3-6810-F803-BD14-DFB452A0AE7C}"/>
              </a:ext>
            </a:extLst>
          </p:cNvPr>
          <p:cNvSpPr txBox="1"/>
          <p:nvPr/>
        </p:nvSpPr>
        <p:spPr>
          <a:xfrm>
            <a:off x="900667" y="-1563430"/>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sp>
        <p:nvSpPr>
          <p:cNvPr id="11" name="Text Box 1">
            <a:extLst>
              <a:ext uri="{FF2B5EF4-FFF2-40B4-BE49-F238E27FC236}">
                <a16:creationId xmlns:a16="http://schemas.microsoft.com/office/drawing/2014/main" id="{9CF4C18E-D317-2778-1CBB-992E863B46F7}"/>
              </a:ext>
            </a:extLst>
          </p:cNvPr>
          <p:cNvSpPr txBox="1"/>
          <p:nvPr/>
        </p:nvSpPr>
        <p:spPr>
          <a:xfrm>
            <a:off x="3154559" y="105850"/>
            <a:ext cx="5882883"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Ratan Tata’s Impact</a:t>
            </a:r>
          </a:p>
        </p:txBody>
      </p:sp>
      <p:sp>
        <p:nvSpPr>
          <p:cNvPr id="4" name="Oval 3">
            <a:extLst>
              <a:ext uri="{FF2B5EF4-FFF2-40B4-BE49-F238E27FC236}">
                <a16:creationId xmlns:a16="http://schemas.microsoft.com/office/drawing/2014/main" id="{AF9D4AB2-1F99-ACF9-649E-348C578E4885}"/>
              </a:ext>
            </a:extLst>
          </p:cNvPr>
          <p:cNvSpPr/>
          <p:nvPr/>
        </p:nvSpPr>
        <p:spPr>
          <a:xfrm>
            <a:off x="4572000" y="1905000"/>
            <a:ext cx="3048000" cy="3048000"/>
          </a:xfrm>
          <a:prstGeom prst="ellipse">
            <a:avLst/>
          </a:prstGeom>
          <a:solidFill>
            <a:schemeClr val="accent4">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4DD7C5D-D326-FBCA-D080-C7C54CAAD4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353" y="2362353"/>
            <a:ext cx="2133295" cy="2133295"/>
          </a:xfrm>
          <a:prstGeom prst="rect">
            <a:avLst/>
          </a:prstGeom>
        </p:spPr>
      </p:pic>
    </p:spTree>
    <p:extLst>
      <p:ext uri="{BB962C8B-B14F-4D97-AF65-F5344CB8AC3E}">
        <p14:creationId xmlns:p14="http://schemas.microsoft.com/office/powerpoint/2010/main" val="3884129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6EBD546C-5289-659C-2900-5F0BABCB55C2}"/>
            </a:ext>
          </a:extLst>
        </p:cNvPr>
        <p:cNvGrpSpPr/>
        <p:nvPr/>
      </p:nvGrpSpPr>
      <p:grpSpPr>
        <a:xfrm>
          <a:off x="0" y="0"/>
          <a:ext cx="0" cy="0"/>
          <a:chOff x="0" y="0"/>
          <a:chExt cx="0" cy="0"/>
        </a:xfrm>
      </p:grpSpPr>
      <p:sp>
        <p:nvSpPr>
          <p:cNvPr id="13" name="Oval 12">
            <a:extLst>
              <a:ext uri="{FF2B5EF4-FFF2-40B4-BE49-F238E27FC236}">
                <a16:creationId xmlns:a16="http://schemas.microsoft.com/office/drawing/2014/main" id="{201C31D2-D74F-91E2-613F-CFF0DC3C86A8}"/>
              </a:ext>
            </a:extLst>
          </p:cNvPr>
          <p:cNvSpPr/>
          <p:nvPr/>
        </p:nvSpPr>
        <p:spPr>
          <a:xfrm>
            <a:off x="4965951" y="1953417"/>
            <a:ext cx="892629" cy="892629"/>
          </a:xfrm>
          <a:prstGeom prst="ellipse">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Became Chairman in </a:t>
            </a:r>
            <a:r>
              <a:rPr lang="en-US" sz="900" b="1" dirty="0">
                <a:solidFill>
                  <a:schemeClr val="tx1"/>
                </a:solidFill>
              </a:rPr>
              <a:t>1991</a:t>
            </a:r>
            <a:endParaRPr lang="en-US" sz="900" dirty="0">
              <a:solidFill>
                <a:schemeClr val="tx1"/>
              </a:solidFill>
            </a:endParaRPr>
          </a:p>
        </p:txBody>
      </p:sp>
      <p:sp>
        <p:nvSpPr>
          <p:cNvPr id="14" name="Oval 13">
            <a:extLst>
              <a:ext uri="{FF2B5EF4-FFF2-40B4-BE49-F238E27FC236}">
                <a16:creationId xmlns:a16="http://schemas.microsoft.com/office/drawing/2014/main" id="{0113A559-8853-B8EA-2038-72787ED2300B}"/>
              </a:ext>
            </a:extLst>
          </p:cNvPr>
          <p:cNvSpPr/>
          <p:nvPr/>
        </p:nvSpPr>
        <p:spPr>
          <a:xfrm>
            <a:off x="6013284" y="1927350"/>
            <a:ext cx="1763484" cy="1763488"/>
          </a:xfrm>
          <a:prstGeom prst="ellipse">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Modernized the group with a new vision</a:t>
            </a:r>
          </a:p>
        </p:txBody>
      </p:sp>
      <p:sp>
        <p:nvSpPr>
          <p:cNvPr id="16" name="Oval 15">
            <a:extLst>
              <a:ext uri="{FF2B5EF4-FFF2-40B4-BE49-F238E27FC236}">
                <a16:creationId xmlns:a16="http://schemas.microsoft.com/office/drawing/2014/main" id="{714FB9EC-9601-8270-4A56-F9B6391E61BB}"/>
              </a:ext>
            </a:extLst>
          </p:cNvPr>
          <p:cNvSpPr/>
          <p:nvPr/>
        </p:nvSpPr>
        <p:spPr>
          <a:xfrm>
            <a:off x="6524912" y="3553695"/>
            <a:ext cx="1223490" cy="1223494"/>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Took over from J.R.D. Tata</a:t>
            </a:r>
          </a:p>
        </p:txBody>
      </p:sp>
      <p:sp>
        <p:nvSpPr>
          <p:cNvPr id="15" name="Oval 14">
            <a:extLst>
              <a:ext uri="{FF2B5EF4-FFF2-40B4-BE49-F238E27FC236}">
                <a16:creationId xmlns:a16="http://schemas.microsoft.com/office/drawing/2014/main" id="{525324C0-9EE0-6DE2-32EF-BD8CB7C5B583}"/>
              </a:ext>
            </a:extLst>
          </p:cNvPr>
          <p:cNvSpPr/>
          <p:nvPr/>
        </p:nvSpPr>
        <p:spPr>
          <a:xfrm>
            <a:off x="4754099" y="3539999"/>
            <a:ext cx="1477324" cy="1477328"/>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Faced resistance from older executives</a:t>
            </a:r>
            <a:endParaRPr lang="en-US" sz="1400" dirty="0">
              <a:solidFill>
                <a:schemeClr val="tx1"/>
              </a:solidFill>
              <a:effectLst/>
            </a:endParaRPr>
          </a:p>
        </p:txBody>
      </p:sp>
      <p:sp>
        <p:nvSpPr>
          <p:cNvPr id="8" name="Text Box 1">
            <a:extLst>
              <a:ext uri="{FF2B5EF4-FFF2-40B4-BE49-F238E27FC236}">
                <a16:creationId xmlns:a16="http://schemas.microsoft.com/office/drawing/2014/main" id="{AE1353CA-FDD1-F596-200A-63865C6932BD}"/>
              </a:ext>
            </a:extLst>
          </p:cNvPr>
          <p:cNvSpPr txBox="1"/>
          <p:nvPr/>
        </p:nvSpPr>
        <p:spPr>
          <a:xfrm>
            <a:off x="900667" y="-1563430"/>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sp>
        <p:nvSpPr>
          <p:cNvPr id="6" name="Oval 5">
            <a:extLst>
              <a:ext uri="{FF2B5EF4-FFF2-40B4-BE49-F238E27FC236}">
                <a16:creationId xmlns:a16="http://schemas.microsoft.com/office/drawing/2014/main" id="{2B1EBF14-2DAF-F227-37F1-DD4C45A90CB0}"/>
              </a:ext>
            </a:extLst>
          </p:cNvPr>
          <p:cNvSpPr/>
          <p:nvPr/>
        </p:nvSpPr>
        <p:spPr>
          <a:xfrm>
            <a:off x="4572000" y="1905000"/>
            <a:ext cx="3048000" cy="3048000"/>
          </a:xfrm>
          <a:prstGeom prst="ellipse">
            <a:avLst/>
          </a:prstGeom>
          <a:solidFill>
            <a:schemeClr val="accent4">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9B0D548-0BBC-386A-3637-453D606FB6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353" y="2362353"/>
            <a:ext cx="2133295" cy="2133295"/>
          </a:xfrm>
          <a:prstGeom prst="rect">
            <a:avLst/>
          </a:prstGeom>
        </p:spPr>
      </p:pic>
    </p:spTree>
    <p:extLst>
      <p:ext uri="{BB962C8B-B14F-4D97-AF65-F5344CB8AC3E}">
        <p14:creationId xmlns:p14="http://schemas.microsoft.com/office/powerpoint/2010/main" val="2440591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DCCAA490-1BA1-764F-20F1-4E42358FAF8E}"/>
            </a:ext>
          </a:extLst>
        </p:cNvPr>
        <p:cNvGrpSpPr/>
        <p:nvPr/>
      </p:nvGrpSpPr>
      <p:grpSpPr>
        <a:xfrm>
          <a:off x="0" y="0"/>
          <a:ext cx="0" cy="0"/>
          <a:chOff x="0" y="0"/>
          <a:chExt cx="0" cy="0"/>
        </a:xfrm>
      </p:grpSpPr>
      <p:sp>
        <p:nvSpPr>
          <p:cNvPr id="36" name="Freeform: Shape 35">
            <a:extLst>
              <a:ext uri="{FF2B5EF4-FFF2-40B4-BE49-F238E27FC236}">
                <a16:creationId xmlns:a16="http://schemas.microsoft.com/office/drawing/2014/main" id="{27C5E611-3C5D-14E8-CB3E-A500B47585DA}"/>
              </a:ext>
            </a:extLst>
          </p:cNvPr>
          <p:cNvSpPr/>
          <p:nvPr/>
        </p:nvSpPr>
        <p:spPr>
          <a:xfrm rot="16200000">
            <a:off x="5178865" y="3424931"/>
            <a:ext cx="1159543" cy="32003"/>
          </a:xfrm>
          <a:custGeom>
            <a:avLst/>
            <a:gdLst>
              <a:gd name="csX0" fmla="*/ 0 w 1159543"/>
              <a:gd name="csY0" fmla="*/ 16001 h 32003"/>
              <a:gd name="csX1" fmla="*/ 1159543 w 1159543"/>
              <a:gd name="csY1" fmla="*/ 16001 h 32003"/>
            </a:gdLst>
            <a:ahLst/>
            <a:cxnLst>
              <a:cxn ang="0">
                <a:pos x="csX0" y="csY0"/>
              </a:cxn>
              <a:cxn ang="0">
                <a:pos x="csX1" y="csY1"/>
              </a:cxn>
            </a:cxnLst>
            <a:rect l="l" t="t" r="r" b="b"/>
            <a:pathLst>
              <a:path w="1159543" h="32003">
                <a:moveTo>
                  <a:pt x="0" y="16001"/>
                </a:moveTo>
                <a:lnTo>
                  <a:pt x="1159543"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63482" tIns="-12986" rIns="563483" bIns="-1298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38" name="Freeform: Shape 37">
            <a:extLst>
              <a:ext uri="{FF2B5EF4-FFF2-40B4-BE49-F238E27FC236}">
                <a16:creationId xmlns:a16="http://schemas.microsoft.com/office/drawing/2014/main" id="{913AE222-6D9B-CF2B-901A-BE685BDAF2E7}"/>
              </a:ext>
            </a:extLst>
          </p:cNvPr>
          <p:cNvSpPr/>
          <p:nvPr/>
        </p:nvSpPr>
        <p:spPr>
          <a:xfrm rot="20097339">
            <a:off x="4820575" y="3424931"/>
            <a:ext cx="1876122" cy="32003"/>
          </a:xfrm>
          <a:custGeom>
            <a:avLst/>
            <a:gdLst>
              <a:gd name="csX0" fmla="*/ 0 w 1876122"/>
              <a:gd name="csY0" fmla="*/ 16001 h 32003"/>
              <a:gd name="csX1" fmla="*/ 1876122 w 1876122"/>
              <a:gd name="csY1" fmla="*/ 16001 h 32003"/>
            </a:gdLst>
            <a:ahLst/>
            <a:cxnLst>
              <a:cxn ang="0">
                <a:pos x="csX0" y="csY0"/>
              </a:cxn>
              <a:cxn ang="0">
                <a:pos x="csX1" y="csY1"/>
              </a:cxn>
            </a:cxnLst>
            <a:rect l="l" t="t" r="r" b="b"/>
            <a:pathLst>
              <a:path w="1876122" h="32003">
                <a:moveTo>
                  <a:pt x="0" y="16001"/>
                </a:moveTo>
                <a:lnTo>
                  <a:pt x="1876122"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903857" tIns="-30902" rIns="903858" bIns="-30902"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40" name="Freeform: Shape 39">
            <a:extLst>
              <a:ext uri="{FF2B5EF4-FFF2-40B4-BE49-F238E27FC236}">
                <a16:creationId xmlns:a16="http://schemas.microsoft.com/office/drawing/2014/main" id="{6D6E8D5C-7502-6B35-B8CC-EC2172AE3EDA}"/>
              </a:ext>
            </a:extLst>
          </p:cNvPr>
          <p:cNvSpPr/>
          <p:nvPr/>
        </p:nvSpPr>
        <p:spPr>
          <a:xfrm rot="1308099">
            <a:off x="4835656" y="3424931"/>
            <a:ext cx="1845960" cy="32003"/>
          </a:xfrm>
          <a:custGeom>
            <a:avLst/>
            <a:gdLst>
              <a:gd name="csX0" fmla="*/ 0 w 1845960"/>
              <a:gd name="csY0" fmla="*/ 16001 h 32003"/>
              <a:gd name="csX1" fmla="*/ 1845960 w 1845960"/>
              <a:gd name="csY1" fmla="*/ 16001 h 32003"/>
            </a:gdLst>
            <a:ahLst/>
            <a:cxnLst>
              <a:cxn ang="0">
                <a:pos x="csX0" y="csY0"/>
              </a:cxn>
              <a:cxn ang="0">
                <a:pos x="csX1" y="csY1"/>
              </a:cxn>
            </a:cxnLst>
            <a:rect l="l" t="t" r="r" b="b"/>
            <a:pathLst>
              <a:path w="1845960" h="32003">
                <a:moveTo>
                  <a:pt x="0" y="16001"/>
                </a:moveTo>
                <a:lnTo>
                  <a:pt x="1845960"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89532" tIns="-30148" rIns="889529" bIns="-30148"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42" name="Freeform: Shape 41">
            <a:extLst>
              <a:ext uri="{FF2B5EF4-FFF2-40B4-BE49-F238E27FC236}">
                <a16:creationId xmlns:a16="http://schemas.microsoft.com/office/drawing/2014/main" id="{5D6236AC-03E5-589B-A6D5-4955CDC2DC65}"/>
              </a:ext>
            </a:extLst>
          </p:cNvPr>
          <p:cNvSpPr/>
          <p:nvPr/>
        </p:nvSpPr>
        <p:spPr>
          <a:xfrm rot="16271076">
            <a:off x="5126805" y="3424930"/>
            <a:ext cx="1263662" cy="32004"/>
          </a:xfrm>
          <a:custGeom>
            <a:avLst/>
            <a:gdLst>
              <a:gd name="csX0" fmla="*/ 0 w 1263661"/>
              <a:gd name="csY0" fmla="*/ 16001 h 32003"/>
              <a:gd name="csX1" fmla="*/ 1263661 w 1263661"/>
              <a:gd name="csY1" fmla="*/ 16001 h 32003"/>
            </a:gdLst>
            <a:ahLst/>
            <a:cxnLst>
              <a:cxn ang="0">
                <a:pos x="csX0" y="csY0"/>
              </a:cxn>
              <a:cxn ang="0">
                <a:pos x="csX1" y="csY1"/>
              </a:cxn>
            </a:cxnLst>
            <a:rect l="l" t="t" r="r" b="b"/>
            <a:pathLst>
              <a:path w="1263661" h="32003">
                <a:moveTo>
                  <a:pt x="1263661"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12938" tIns="-15590" rIns="612940" bIns="-15590"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44" name="Freeform: Shape 43">
            <a:extLst>
              <a:ext uri="{FF2B5EF4-FFF2-40B4-BE49-F238E27FC236}">
                <a16:creationId xmlns:a16="http://schemas.microsoft.com/office/drawing/2014/main" id="{9FB4E4C1-202D-A41C-E4C2-27D3A231AD3D}"/>
              </a:ext>
            </a:extLst>
          </p:cNvPr>
          <p:cNvSpPr/>
          <p:nvPr/>
        </p:nvSpPr>
        <p:spPr>
          <a:xfrm rot="20104994">
            <a:off x="4521086" y="3424930"/>
            <a:ext cx="2475100" cy="32004"/>
          </a:xfrm>
          <a:custGeom>
            <a:avLst/>
            <a:gdLst>
              <a:gd name="csX0" fmla="*/ 0 w 2475100"/>
              <a:gd name="csY0" fmla="*/ 16001 h 32003"/>
              <a:gd name="csX1" fmla="*/ 2475100 w 2475100"/>
              <a:gd name="csY1" fmla="*/ 16001 h 32003"/>
            </a:gdLst>
            <a:ahLst/>
            <a:cxnLst>
              <a:cxn ang="0">
                <a:pos x="csX0" y="csY0"/>
              </a:cxn>
              <a:cxn ang="0">
                <a:pos x="csX1" y="csY1"/>
              </a:cxn>
            </a:cxnLst>
            <a:rect l="l" t="t" r="r" b="b"/>
            <a:pathLst>
              <a:path w="2475100" h="32003">
                <a:moveTo>
                  <a:pt x="2475100"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188372" tIns="-45874" rIns="1188372" bIns="-45878" numCol="1" spcCol="1270" anchor="ctr" anchorCtr="0">
            <a:noAutofit/>
          </a:bodyPr>
          <a:lstStyle/>
          <a:p>
            <a:pPr marL="0" lvl="0" indent="0" algn="ctr" defTabSz="355600">
              <a:lnSpc>
                <a:spcPct val="90000"/>
              </a:lnSpc>
              <a:spcBef>
                <a:spcPct val="0"/>
              </a:spcBef>
              <a:spcAft>
                <a:spcPct val="35000"/>
              </a:spcAft>
              <a:buNone/>
            </a:pPr>
            <a:endParaRPr lang="en-US" sz="800" kern="1200"/>
          </a:p>
        </p:txBody>
      </p:sp>
      <p:sp>
        <p:nvSpPr>
          <p:cNvPr id="46" name="Freeform: Shape 45">
            <a:extLst>
              <a:ext uri="{FF2B5EF4-FFF2-40B4-BE49-F238E27FC236}">
                <a16:creationId xmlns:a16="http://schemas.microsoft.com/office/drawing/2014/main" id="{BB9FF3D7-84DE-CCB1-270D-3E5983305479}"/>
              </a:ext>
            </a:extLst>
          </p:cNvPr>
          <p:cNvSpPr/>
          <p:nvPr/>
        </p:nvSpPr>
        <p:spPr>
          <a:xfrm rot="1780127">
            <a:off x="4828364" y="3424930"/>
            <a:ext cx="1860544" cy="32004"/>
          </a:xfrm>
          <a:custGeom>
            <a:avLst/>
            <a:gdLst>
              <a:gd name="csX0" fmla="*/ 0 w 1860544"/>
              <a:gd name="csY0" fmla="*/ 16001 h 32003"/>
              <a:gd name="csX1" fmla="*/ 1860544 w 1860544"/>
              <a:gd name="csY1" fmla="*/ 16001 h 32003"/>
            </a:gdLst>
            <a:ahLst/>
            <a:cxnLst>
              <a:cxn ang="0">
                <a:pos x="csX0" y="csY0"/>
              </a:cxn>
              <a:cxn ang="0">
                <a:pos x="csX1" y="csY1"/>
              </a:cxn>
            </a:cxnLst>
            <a:rect l="l" t="t" r="r" b="b"/>
            <a:pathLst>
              <a:path w="1860544" h="32003">
                <a:moveTo>
                  <a:pt x="1860544"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96458" tIns="-30511" rIns="896458" bIns="-30513" numCol="1" spcCol="1270" anchor="ctr" anchorCtr="0">
            <a:noAutofit/>
          </a:bodyPr>
          <a:lstStyle/>
          <a:p>
            <a:pPr marL="0" lvl="0" indent="0" algn="ctr" defTabSz="266700">
              <a:lnSpc>
                <a:spcPct val="90000"/>
              </a:lnSpc>
              <a:spcBef>
                <a:spcPct val="0"/>
              </a:spcBef>
              <a:spcAft>
                <a:spcPct val="35000"/>
              </a:spcAft>
              <a:buNone/>
            </a:pPr>
            <a:endParaRPr lang="en-US" sz="600" kern="1200"/>
          </a:p>
        </p:txBody>
      </p:sp>
      <p:grpSp>
        <p:nvGrpSpPr>
          <p:cNvPr id="2" name="Group 1">
            <a:extLst>
              <a:ext uri="{FF2B5EF4-FFF2-40B4-BE49-F238E27FC236}">
                <a16:creationId xmlns:a16="http://schemas.microsoft.com/office/drawing/2014/main" id="{E5E9C53B-C8EB-E276-70FD-40D647406D29}"/>
              </a:ext>
            </a:extLst>
          </p:cNvPr>
          <p:cNvGrpSpPr/>
          <p:nvPr/>
        </p:nvGrpSpPr>
        <p:grpSpPr>
          <a:xfrm>
            <a:off x="4928032" y="2610328"/>
            <a:ext cx="1661209" cy="1661209"/>
            <a:chOff x="1623347" y="4201891"/>
            <a:chExt cx="1661209" cy="1661209"/>
          </a:xfrm>
        </p:grpSpPr>
        <p:sp>
          <p:nvSpPr>
            <p:cNvPr id="45" name="Freeform: Shape 44">
              <a:extLst>
                <a:ext uri="{FF2B5EF4-FFF2-40B4-BE49-F238E27FC236}">
                  <a16:creationId xmlns:a16="http://schemas.microsoft.com/office/drawing/2014/main" id="{AC0D2EBF-912A-6305-E824-773A1143E654}"/>
                </a:ext>
              </a:extLst>
            </p:cNvPr>
            <p:cNvSpPr/>
            <p:nvPr/>
          </p:nvSpPr>
          <p:spPr>
            <a:xfrm>
              <a:off x="1623347" y="4201891"/>
              <a:ext cx="1661209" cy="1661209"/>
            </a:xfrm>
            <a:custGeom>
              <a:avLst/>
              <a:gdLst>
                <a:gd name="csX0" fmla="*/ 0 w 1661209"/>
                <a:gd name="csY0" fmla="*/ 830605 h 1661209"/>
                <a:gd name="csX1" fmla="*/ 830605 w 1661209"/>
                <a:gd name="csY1" fmla="*/ 0 h 1661209"/>
                <a:gd name="csX2" fmla="*/ 1661210 w 1661209"/>
                <a:gd name="csY2" fmla="*/ 830605 h 1661209"/>
                <a:gd name="csX3" fmla="*/ 830605 w 1661209"/>
                <a:gd name="csY3" fmla="*/ 1661210 h 1661209"/>
                <a:gd name="csX4" fmla="*/ 0 w 1661209"/>
                <a:gd name="csY4" fmla="*/ 830605 h 1661209"/>
              </a:gdLst>
              <a:ahLst/>
              <a:cxnLst>
                <a:cxn ang="0">
                  <a:pos x="csX0" y="csY0"/>
                </a:cxn>
                <a:cxn ang="0">
                  <a:pos x="csX1" y="csY1"/>
                </a:cxn>
                <a:cxn ang="0">
                  <a:pos x="csX2" y="csY2"/>
                </a:cxn>
                <a:cxn ang="0">
                  <a:pos x="csX3" y="csY3"/>
                </a:cxn>
                <a:cxn ang="0">
                  <a:pos x="csX4" y="csY4"/>
                </a:cxn>
              </a:cxnLst>
              <a:rect l="l" t="t" r="r" b="b"/>
              <a:pathLst>
                <a:path w="1661209" h="1661209">
                  <a:moveTo>
                    <a:pt x="0" y="830605"/>
                  </a:moveTo>
                  <a:cubicBezTo>
                    <a:pt x="0" y="371875"/>
                    <a:pt x="371875" y="0"/>
                    <a:pt x="830605" y="0"/>
                  </a:cubicBezTo>
                  <a:cubicBezTo>
                    <a:pt x="1289335" y="0"/>
                    <a:pt x="1661210" y="371875"/>
                    <a:pt x="1661210" y="830605"/>
                  </a:cubicBezTo>
                  <a:cubicBezTo>
                    <a:pt x="1661210" y="1289335"/>
                    <a:pt x="1289335" y="1661210"/>
                    <a:pt x="830605" y="1661210"/>
                  </a:cubicBezTo>
                  <a:cubicBezTo>
                    <a:pt x="371875" y="1661210"/>
                    <a:pt x="0" y="1289335"/>
                    <a:pt x="0" y="83060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553" tIns="284553" rIns="284553" bIns="284553"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49" name="Picture 48" descr="Explore Tata Consultancy Services Ltd ESG score, report and breaking news">
              <a:extLst>
                <a:ext uri="{FF2B5EF4-FFF2-40B4-BE49-F238E27FC236}">
                  <a16:creationId xmlns:a16="http://schemas.microsoft.com/office/drawing/2014/main" id="{B77D98A8-B57D-1F39-BD98-D6CB77F1A48F}"/>
                </a:ext>
              </a:extLst>
            </p:cNvPr>
            <p:cNvPicPr>
              <a:picLocks noChangeAspect="1"/>
            </p:cNvPicPr>
            <p:nvPr/>
          </p:nvPicPr>
          <p:blipFill>
            <a:blip r:embed="rId4"/>
            <a:stretch>
              <a:fillRect/>
            </a:stretch>
          </p:blipFill>
          <p:spPr>
            <a:xfrm>
              <a:off x="1820089" y="4410060"/>
              <a:ext cx="1244869" cy="1244869"/>
            </a:xfrm>
            <a:prstGeom prst="rect">
              <a:avLst/>
            </a:prstGeom>
          </p:spPr>
        </p:pic>
      </p:grpSp>
      <p:grpSp>
        <p:nvGrpSpPr>
          <p:cNvPr id="4" name="Group 3">
            <a:extLst>
              <a:ext uri="{FF2B5EF4-FFF2-40B4-BE49-F238E27FC236}">
                <a16:creationId xmlns:a16="http://schemas.microsoft.com/office/drawing/2014/main" id="{9294DA54-2530-A5C3-46D7-D1C1AB52DC20}"/>
              </a:ext>
            </a:extLst>
          </p:cNvPr>
          <p:cNvGrpSpPr/>
          <p:nvPr/>
        </p:nvGrpSpPr>
        <p:grpSpPr>
          <a:xfrm>
            <a:off x="4994653" y="2704288"/>
            <a:ext cx="1527966" cy="1473288"/>
            <a:chOff x="8361902" y="3826878"/>
            <a:chExt cx="1527966" cy="1473288"/>
          </a:xfrm>
        </p:grpSpPr>
        <p:sp>
          <p:nvSpPr>
            <p:cNvPr id="41" name="Freeform: Shape 40">
              <a:extLst>
                <a:ext uri="{FF2B5EF4-FFF2-40B4-BE49-F238E27FC236}">
                  <a16:creationId xmlns:a16="http://schemas.microsoft.com/office/drawing/2014/main" id="{E866EDB6-E9BB-ECF0-39CC-F2689DB21CD3}"/>
                </a:ext>
              </a:extLst>
            </p:cNvPr>
            <p:cNvSpPr/>
            <p:nvPr/>
          </p:nvSpPr>
          <p:spPr>
            <a:xfrm>
              <a:off x="8416580" y="3826878"/>
              <a:ext cx="1473288" cy="1473288"/>
            </a:xfrm>
            <a:custGeom>
              <a:avLst/>
              <a:gdLst>
                <a:gd name="csX0" fmla="*/ 0 w 1473288"/>
                <a:gd name="csY0" fmla="*/ 736644 h 1473288"/>
                <a:gd name="csX1" fmla="*/ 736644 w 1473288"/>
                <a:gd name="csY1" fmla="*/ 0 h 1473288"/>
                <a:gd name="csX2" fmla="*/ 1473288 w 1473288"/>
                <a:gd name="csY2" fmla="*/ 736644 h 1473288"/>
                <a:gd name="csX3" fmla="*/ 736644 w 1473288"/>
                <a:gd name="csY3" fmla="*/ 1473288 h 1473288"/>
                <a:gd name="csX4" fmla="*/ 0 w 1473288"/>
                <a:gd name="csY4" fmla="*/ 736644 h 1473288"/>
              </a:gdLst>
              <a:ahLst/>
              <a:cxnLst>
                <a:cxn ang="0">
                  <a:pos x="csX0" y="csY0"/>
                </a:cxn>
                <a:cxn ang="0">
                  <a:pos x="csX1" y="csY1"/>
                </a:cxn>
                <a:cxn ang="0">
                  <a:pos x="csX2" y="csY2"/>
                </a:cxn>
                <a:cxn ang="0">
                  <a:pos x="csX3" y="csY3"/>
                </a:cxn>
                <a:cxn ang="0">
                  <a:pos x="csX4" y="csY4"/>
                </a:cxn>
              </a:cxnLst>
              <a:rect l="l" t="t" r="r" b="b"/>
              <a:pathLst>
                <a:path w="1473288" h="1473288">
                  <a:moveTo>
                    <a:pt x="0" y="736644"/>
                  </a:moveTo>
                  <a:cubicBezTo>
                    <a:pt x="0" y="329807"/>
                    <a:pt x="329807" y="0"/>
                    <a:pt x="736644" y="0"/>
                  </a:cubicBezTo>
                  <a:cubicBezTo>
                    <a:pt x="1143481" y="0"/>
                    <a:pt x="1473288" y="329807"/>
                    <a:pt x="1473288" y="736644"/>
                  </a:cubicBezTo>
                  <a:cubicBezTo>
                    <a:pt x="1473288" y="1143481"/>
                    <a:pt x="1143481" y="1473288"/>
                    <a:pt x="736644" y="1473288"/>
                  </a:cubicBezTo>
                  <a:cubicBezTo>
                    <a:pt x="329807" y="1473288"/>
                    <a:pt x="0" y="1143481"/>
                    <a:pt x="0" y="736644"/>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348" tIns="237348" rIns="237348" bIns="237348" numCol="1" spcCol="1270" anchor="ctr" anchorCtr="0">
              <a:noAutofit/>
            </a:bodyPr>
            <a:lstStyle/>
            <a:p>
              <a:pPr marL="0" lvl="0" indent="0" algn="ctr" defTabSz="1511300">
                <a:lnSpc>
                  <a:spcPct val="90000"/>
                </a:lnSpc>
                <a:spcBef>
                  <a:spcPct val="0"/>
                </a:spcBef>
                <a:spcAft>
                  <a:spcPct val="35000"/>
                </a:spcAft>
                <a:buNone/>
              </a:pPr>
              <a:endParaRPr lang="en-US" sz="3400" kern="1200" dirty="0"/>
            </a:p>
          </p:txBody>
        </p:sp>
        <p:pic>
          <p:nvPicPr>
            <p:cNvPr id="54" name="Picture 53">
              <a:extLst>
                <a:ext uri="{FF2B5EF4-FFF2-40B4-BE49-F238E27FC236}">
                  <a16:creationId xmlns:a16="http://schemas.microsoft.com/office/drawing/2014/main" id="{46369B34-696C-A755-335E-5C14936E9A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1902" y="3958018"/>
              <a:ext cx="1526983" cy="1236857"/>
            </a:xfrm>
            <a:prstGeom prst="rect">
              <a:avLst/>
            </a:prstGeom>
          </p:spPr>
        </p:pic>
      </p:grpSp>
      <p:grpSp>
        <p:nvGrpSpPr>
          <p:cNvPr id="3" name="Group 2">
            <a:extLst>
              <a:ext uri="{FF2B5EF4-FFF2-40B4-BE49-F238E27FC236}">
                <a16:creationId xmlns:a16="http://schemas.microsoft.com/office/drawing/2014/main" id="{57B9F292-40F3-8B0E-E661-FCB7C886B2EA}"/>
              </a:ext>
            </a:extLst>
          </p:cNvPr>
          <p:cNvGrpSpPr/>
          <p:nvPr/>
        </p:nvGrpSpPr>
        <p:grpSpPr>
          <a:xfrm>
            <a:off x="4945382" y="2668846"/>
            <a:ext cx="1626508" cy="1544173"/>
            <a:chOff x="5267145" y="5313826"/>
            <a:chExt cx="1626508" cy="1544173"/>
          </a:xfrm>
        </p:grpSpPr>
        <p:sp>
          <p:nvSpPr>
            <p:cNvPr id="43" name="Freeform: Shape 42">
              <a:extLst>
                <a:ext uri="{FF2B5EF4-FFF2-40B4-BE49-F238E27FC236}">
                  <a16:creationId xmlns:a16="http://schemas.microsoft.com/office/drawing/2014/main" id="{72849481-103F-7756-1D6F-AD04CD5A9C5D}"/>
                </a:ext>
              </a:extLst>
            </p:cNvPr>
            <p:cNvSpPr/>
            <p:nvPr/>
          </p:nvSpPr>
          <p:spPr>
            <a:xfrm>
              <a:off x="5267145" y="5313826"/>
              <a:ext cx="1544173" cy="1544173"/>
            </a:xfrm>
            <a:custGeom>
              <a:avLst/>
              <a:gdLst>
                <a:gd name="csX0" fmla="*/ 0 w 1544173"/>
                <a:gd name="csY0" fmla="*/ 772087 h 1544173"/>
                <a:gd name="csX1" fmla="*/ 772087 w 1544173"/>
                <a:gd name="csY1" fmla="*/ 0 h 1544173"/>
                <a:gd name="csX2" fmla="*/ 1544174 w 1544173"/>
                <a:gd name="csY2" fmla="*/ 772087 h 1544173"/>
                <a:gd name="csX3" fmla="*/ 772087 w 1544173"/>
                <a:gd name="csY3" fmla="*/ 1544174 h 1544173"/>
                <a:gd name="csX4" fmla="*/ 0 w 1544173"/>
                <a:gd name="csY4" fmla="*/ 772087 h 1544173"/>
              </a:gdLst>
              <a:ahLst/>
              <a:cxnLst>
                <a:cxn ang="0">
                  <a:pos x="csX0" y="csY0"/>
                </a:cxn>
                <a:cxn ang="0">
                  <a:pos x="csX1" y="csY1"/>
                </a:cxn>
                <a:cxn ang="0">
                  <a:pos x="csX2" y="csY2"/>
                </a:cxn>
                <a:cxn ang="0">
                  <a:pos x="csX3" y="csY3"/>
                </a:cxn>
                <a:cxn ang="0">
                  <a:pos x="csX4" y="csY4"/>
                </a:cxn>
              </a:cxnLst>
              <a:rect l="l" t="t" r="r" b="b"/>
              <a:pathLst>
                <a:path w="1544173" h="1544173">
                  <a:moveTo>
                    <a:pt x="0" y="772087"/>
                  </a:moveTo>
                  <a:cubicBezTo>
                    <a:pt x="0" y="345675"/>
                    <a:pt x="345675" y="0"/>
                    <a:pt x="772087" y="0"/>
                  </a:cubicBezTo>
                  <a:cubicBezTo>
                    <a:pt x="1198499" y="0"/>
                    <a:pt x="1544174" y="345675"/>
                    <a:pt x="1544174" y="772087"/>
                  </a:cubicBezTo>
                  <a:cubicBezTo>
                    <a:pt x="1544174" y="1198499"/>
                    <a:pt x="1198499" y="1544174"/>
                    <a:pt x="772087" y="1544174"/>
                  </a:cubicBezTo>
                  <a:cubicBezTo>
                    <a:pt x="345675" y="1544174"/>
                    <a:pt x="0" y="1198499"/>
                    <a:pt x="0" y="772087"/>
                  </a:cubicBezTo>
                  <a:close/>
                </a:path>
              </a:pathLst>
            </a:custGeom>
            <a:solidFill>
              <a:schemeClr val="accent6">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414" tIns="267414" rIns="267414" bIns="267414"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56" name="Picture 55">
              <a:extLst>
                <a:ext uri="{FF2B5EF4-FFF2-40B4-BE49-F238E27FC236}">
                  <a16:creationId xmlns:a16="http://schemas.microsoft.com/office/drawing/2014/main" id="{BCB18B1A-B0B9-830A-23D6-4D68E4D0747D}"/>
                </a:ext>
              </a:extLst>
            </p:cNvPr>
            <p:cNvPicPr>
              <a:picLocks noChangeAspect="1"/>
            </p:cNvPicPr>
            <p:nvPr/>
          </p:nvPicPr>
          <p:blipFill>
            <a:blip r:embed="rId6">
              <a:extLst>
                <a:ext uri="{28A0092B-C50C-407E-A947-70E740481C1C}">
                  <a14:useLocalDpi xmlns:a14="http://schemas.microsoft.com/office/drawing/2010/main" val="0"/>
                </a:ext>
              </a:extLst>
            </a:blip>
            <a:srcRect l="-3821" t="31061" b="21983"/>
            <a:stretch>
              <a:fillRect/>
            </a:stretch>
          </p:blipFill>
          <p:spPr>
            <a:xfrm>
              <a:off x="5327744" y="5520378"/>
              <a:ext cx="1316339" cy="570847"/>
            </a:xfrm>
            <a:prstGeom prst="rect">
              <a:avLst/>
            </a:prstGeom>
          </p:spPr>
        </p:pic>
        <p:pic>
          <p:nvPicPr>
            <p:cNvPr id="58" name="Picture 57">
              <a:extLst>
                <a:ext uri="{FF2B5EF4-FFF2-40B4-BE49-F238E27FC236}">
                  <a16:creationId xmlns:a16="http://schemas.microsoft.com/office/drawing/2014/main" id="{62865561-3F77-B687-C570-F56EF18B4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7744" y="5890485"/>
              <a:ext cx="1565909" cy="795041"/>
            </a:xfrm>
            <a:prstGeom prst="rect">
              <a:avLst/>
            </a:prstGeom>
          </p:spPr>
        </p:pic>
      </p:grpSp>
      <p:grpSp>
        <p:nvGrpSpPr>
          <p:cNvPr id="12" name="Group 11">
            <a:extLst>
              <a:ext uri="{FF2B5EF4-FFF2-40B4-BE49-F238E27FC236}">
                <a16:creationId xmlns:a16="http://schemas.microsoft.com/office/drawing/2014/main" id="{04A70772-F638-C215-DD01-F075D0D7972C}"/>
              </a:ext>
            </a:extLst>
          </p:cNvPr>
          <p:cNvGrpSpPr/>
          <p:nvPr/>
        </p:nvGrpSpPr>
        <p:grpSpPr>
          <a:xfrm>
            <a:off x="5009124" y="2691420"/>
            <a:ext cx="1499025" cy="1499025"/>
            <a:chOff x="5216209" y="23865"/>
            <a:chExt cx="1499025" cy="1499025"/>
          </a:xfrm>
        </p:grpSpPr>
        <p:grpSp>
          <p:nvGrpSpPr>
            <p:cNvPr id="6" name="Group 5">
              <a:extLst>
                <a:ext uri="{FF2B5EF4-FFF2-40B4-BE49-F238E27FC236}">
                  <a16:creationId xmlns:a16="http://schemas.microsoft.com/office/drawing/2014/main" id="{A53C6487-FBB4-9F4B-95FD-C769853FB4CB}"/>
                </a:ext>
              </a:extLst>
            </p:cNvPr>
            <p:cNvGrpSpPr/>
            <p:nvPr/>
          </p:nvGrpSpPr>
          <p:grpSpPr>
            <a:xfrm>
              <a:off x="5216209" y="23865"/>
              <a:ext cx="1499025" cy="1499025"/>
              <a:chOff x="5729008" y="0"/>
              <a:chExt cx="1499025" cy="1499025"/>
            </a:xfrm>
          </p:grpSpPr>
          <p:sp>
            <p:nvSpPr>
              <p:cNvPr id="37" name="Freeform: Shape 36">
                <a:extLst>
                  <a:ext uri="{FF2B5EF4-FFF2-40B4-BE49-F238E27FC236}">
                    <a16:creationId xmlns:a16="http://schemas.microsoft.com/office/drawing/2014/main" id="{B8C1D572-D8FF-8798-9DD5-BA093B806DB1}"/>
                  </a:ext>
                </a:extLst>
              </p:cNvPr>
              <p:cNvSpPr/>
              <p:nvPr/>
            </p:nvSpPr>
            <p:spPr>
              <a:xfrm>
                <a:off x="5729008" y="0"/>
                <a:ext cx="1499025" cy="1499025"/>
              </a:xfrm>
              <a:custGeom>
                <a:avLst/>
                <a:gdLst>
                  <a:gd name="csX0" fmla="*/ 0 w 1499025"/>
                  <a:gd name="csY0" fmla="*/ 749513 h 1499025"/>
                  <a:gd name="csX1" fmla="*/ 749513 w 1499025"/>
                  <a:gd name="csY1" fmla="*/ 0 h 1499025"/>
                  <a:gd name="csX2" fmla="*/ 1499026 w 1499025"/>
                  <a:gd name="csY2" fmla="*/ 749513 h 1499025"/>
                  <a:gd name="csX3" fmla="*/ 749513 w 1499025"/>
                  <a:gd name="csY3" fmla="*/ 1499026 h 1499025"/>
                  <a:gd name="csX4" fmla="*/ 0 w 1499025"/>
                  <a:gd name="csY4" fmla="*/ 749513 h 1499025"/>
                </a:gdLst>
                <a:ahLst/>
                <a:cxnLst>
                  <a:cxn ang="0">
                    <a:pos x="csX0" y="csY0"/>
                  </a:cxn>
                  <a:cxn ang="0">
                    <a:pos x="csX1" y="csY1"/>
                  </a:cxn>
                  <a:cxn ang="0">
                    <a:pos x="csX2" y="csY2"/>
                  </a:cxn>
                  <a:cxn ang="0">
                    <a:pos x="csX3" y="csY3"/>
                  </a:cxn>
                  <a:cxn ang="0">
                    <a:pos x="csX4" y="csY4"/>
                  </a:cxn>
                </a:cxnLst>
                <a:rect l="l" t="t" r="r" b="b"/>
                <a:pathLst>
                  <a:path w="1499025" h="1499025">
                    <a:moveTo>
                      <a:pt x="0" y="749513"/>
                    </a:moveTo>
                    <a:cubicBezTo>
                      <a:pt x="0" y="335568"/>
                      <a:pt x="335568" y="0"/>
                      <a:pt x="749513" y="0"/>
                    </a:cubicBezTo>
                    <a:cubicBezTo>
                      <a:pt x="1163458" y="0"/>
                      <a:pt x="1499026" y="335568"/>
                      <a:pt x="1499026" y="749513"/>
                    </a:cubicBezTo>
                    <a:cubicBezTo>
                      <a:pt x="1499026" y="1163458"/>
                      <a:pt x="1163458" y="1499026"/>
                      <a:pt x="749513" y="1499026"/>
                    </a:cubicBezTo>
                    <a:cubicBezTo>
                      <a:pt x="335568" y="1499026"/>
                      <a:pt x="0" y="1163458"/>
                      <a:pt x="0" y="749513"/>
                    </a:cubicBez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752" tIns="241752" rIns="241752" bIns="241752"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60" name="Picture 59">
                <a:extLst>
                  <a:ext uri="{FF2B5EF4-FFF2-40B4-BE49-F238E27FC236}">
                    <a16:creationId xmlns:a16="http://schemas.microsoft.com/office/drawing/2014/main" id="{84DD36F7-5B4A-7B02-FC2D-9672EF68B5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35737" y="25133"/>
                <a:ext cx="1285566" cy="1285566"/>
              </a:xfrm>
              <a:prstGeom prst="rect">
                <a:avLst/>
              </a:prstGeom>
            </p:spPr>
          </p:pic>
        </p:grpSp>
        <p:sp>
          <p:nvSpPr>
            <p:cNvPr id="9" name="Oval 8">
              <a:extLst>
                <a:ext uri="{FF2B5EF4-FFF2-40B4-BE49-F238E27FC236}">
                  <a16:creationId xmlns:a16="http://schemas.microsoft.com/office/drawing/2014/main" id="{A84D7F28-60B1-377F-F458-90C86152905D}"/>
                </a:ext>
              </a:extLst>
            </p:cNvPr>
            <p:cNvSpPr/>
            <p:nvPr/>
          </p:nvSpPr>
          <p:spPr>
            <a:xfrm>
              <a:off x="6507358" y="290981"/>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E848181B-97C5-5243-4691-46614AB2FECF}"/>
              </a:ext>
            </a:extLst>
          </p:cNvPr>
          <p:cNvGrpSpPr/>
          <p:nvPr/>
        </p:nvGrpSpPr>
        <p:grpSpPr>
          <a:xfrm>
            <a:off x="5038458" y="2720754"/>
            <a:ext cx="1440356" cy="1440356"/>
            <a:chOff x="2516392" y="991515"/>
            <a:chExt cx="1440356" cy="1440356"/>
          </a:xfrm>
        </p:grpSpPr>
        <p:grpSp>
          <p:nvGrpSpPr>
            <p:cNvPr id="7" name="Group 6">
              <a:extLst>
                <a:ext uri="{FF2B5EF4-FFF2-40B4-BE49-F238E27FC236}">
                  <a16:creationId xmlns:a16="http://schemas.microsoft.com/office/drawing/2014/main" id="{F5B7A069-19E7-87CF-9127-A253927FC2F0}"/>
                </a:ext>
              </a:extLst>
            </p:cNvPr>
            <p:cNvGrpSpPr/>
            <p:nvPr/>
          </p:nvGrpSpPr>
          <p:grpSpPr>
            <a:xfrm>
              <a:off x="2516392" y="991515"/>
              <a:ext cx="1440356" cy="1440356"/>
              <a:chOff x="2516392" y="991515"/>
              <a:chExt cx="1440356" cy="1440356"/>
            </a:xfrm>
          </p:grpSpPr>
          <p:sp>
            <p:nvSpPr>
              <p:cNvPr id="47" name="Freeform: Shape 46">
                <a:extLst>
                  <a:ext uri="{FF2B5EF4-FFF2-40B4-BE49-F238E27FC236}">
                    <a16:creationId xmlns:a16="http://schemas.microsoft.com/office/drawing/2014/main" id="{20BDCFE5-B3DC-809B-5B4A-CA7CD440A321}"/>
                  </a:ext>
                </a:extLst>
              </p:cNvPr>
              <p:cNvSpPr/>
              <p:nvPr/>
            </p:nvSpPr>
            <p:spPr>
              <a:xfrm>
                <a:off x="2516392" y="991515"/>
                <a:ext cx="1440356" cy="1440356"/>
              </a:xfrm>
              <a:custGeom>
                <a:avLst/>
                <a:gdLst>
                  <a:gd name="csX0" fmla="*/ 0 w 1440356"/>
                  <a:gd name="csY0" fmla="*/ 720178 h 1440356"/>
                  <a:gd name="csX1" fmla="*/ 720178 w 1440356"/>
                  <a:gd name="csY1" fmla="*/ 0 h 1440356"/>
                  <a:gd name="csX2" fmla="*/ 1440356 w 1440356"/>
                  <a:gd name="csY2" fmla="*/ 720178 h 1440356"/>
                  <a:gd name="csX3" fmla="*/ 720178 w 1440356"/>
                  <a:gd name="csY3" fmla="*/ 1440356 h 1440356"/>
                  <a:gd name="csX4" fmla="*/ 0 w 1440356"/>
                  <a:gd name="csY4" fmla="*/ 720178 h 1440356"/>
                </a:gdLst>
                <a:ahLst/>
                <a:cxnLst>
                  <a:cxn ang="0">
                    <a:pos x="csX0" y="csY0"/>
                  </a:cxn>
                  <a:cxn ang="0">
                    <a:pos x="csX1" y="csY1"/>
                  </a:cxn>
                  <a:cxn ang="0">
                    <a:pos x="csX2" y="csY2"/>
                  </a:cxn>
                  <a:cxn ang="0">
                    <a:pos x="csX3" y="csY3"/>
                  </a:cxn>
                  <a:cxn ang="0">
                    <a:pos x="csX4" y="csY4"/>
                  </a:cxn>
                </a:cxnLst>
                <a:rect l="l" t="t" r="r" b="b"/>
                <a:pathLst>
                  <a:path w="1440356" h="1440356">
                    <a:moveTo>
                      <a:pt x="0" y="720178"/>
                    </a:moveTo>
                    <a:cubicBezTo>
                      <a:pt x="0" y="322435"/>
                      <a:pt x="322435" y="0"/>
                      <a:pt x="720178" y="0"/>
                    </a:cubicBezTo>
                    <a:cubicBezTo>
                      <a:pt x="1117921" y="0"/>
                      <a:pt x="1440356" y="322435"/>
                      <a:pt x="1440356" y="720178"/>
                    </a:cubicBezTo>
                    <a:cubicBezTo>
                      <a:pt x="1440356" y="1117921"/>
                      <a:pt x="1117921" y="1440356"/>
                      <a:pt x="720178" y="1440356"/>
                    </a:cubicBezTo>
                    <a:cubicBezTo>
                      <a:pt x="322435" y="1440356"/>
                      <a:pt x="0" y="1117921"/>
                      <a:pt x="0" y="720178"/>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10" tIns="252210" rIns="252210" bIns="252210"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62" name="Picture 61">
                <a:extLst>
                  <a:ext uri="{FF2B5EF4-FFF2-40B4-BE49-F238E27FC236}">
                    <a16:creationId xmlns:a16="http://schemas.microsoft.com/office/drawing/2014/main" id="{145C10E1-49DD-3921-0AA9-9293666994AE}"/>
                  </a:ext>
                </a:extLst>
              </p:cNvPr>
              <p:cNvPicPr>
                <a:picLocks noChangeAspect="1"/>
              </p:cNvPicPr>
              <p:nvPr/>
            </p:nvPicPr>
            <p:blipFill>
              <a:blip r:embed="rId9">
                <a:extLst>
                  <a:ext uri="{28A0092B-C50C-407E-A947-70E740481C1C}">
                    <a14:useLocalDpi xmlns:a14="http://schemas.microsoft.com/office/drawing/2010/main" val="0"/>
                  </a:ext>
                </a:extLst>
              </a:blip>
              <a:srcRect l="17616" t="26407" r="14787" b="26706"/>
              <a:stretch>
                <a:fillRect/>
              </a:stretch>
            </p:blipFill>
            <p:spPr>
              <a:xfrm>
                <a:off x="2671432" y="1328019"/>
                <a:ext cx="1214819" cy="632336"/>
              </a:xfrm>
              <a:prstGeom prst="rect">
                <a:avLst/>
              </a:prstGeom>
            </p:spPr>
          </p:pic>
        </p:grpSp>
        <p:sp>
          <p:nvSpPr>
            <p:cNvPr id="10" name="Oval 9">
              <a:extLst>
                <a:ext uri="{FF2B5EF4-FFF2-40B4-BE49-F238E27FC236}">
                  <a16:creationId xmlns:a16="http://schemas.microsoft.com/office/drawing/2014/main" id="{DB06586C-48B1-0EE8-FC33-BB1DC5B302EB}"/>
                </a:ext>
              </a:extLst>
            </p:cNvPr>
            <p:cNvSpPr/>
            <p:nvPr/>
          </p:nvSpPr>
          <p:spPr>
            <a:xfrm>
              <a:off x="3634468" y="1126809"/>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29BF2FC2-E7BE-9525-6161-33DCDEF16AED}"/>
              </a:ext>
            </a:extLst>
          </p:cNvPr>
          <p:cNvGrpSpPr/>
          <p:nvPr/>
        </p:nvGrpSpPr>
        <p:grpSpPr>
          <a:xfrm>
            <a:off x="4995339" y="2677635"/>
            <a:ext cx="1526594" cy="1526594"/>
            <a:chOff x="8367331" y="1159389"/>
            <a:chExt cx="1526594" cy="1526594"/>
          </a:xfrm>
        </p:grpSpPr>
        <p:grpSp>
          <p:nvGrpSpPr>
            <p:cNvPr id="5" name="Group 4">
              <a:extLst>
                <a:ext uri="{FF2B5EF4-FFF2-40B4-BE49-F238E27FC236}">
                  <a16:creationId xmlns:a16="http://schemas.microsoft.com/office/drawing/2014/main" id="{BEB273B9-34A5-49D3-BA81-6BAA2EA5225D}"/>
                </a:ext>
              </a:extLst>
            </p:cNvPr>
            <p:cNvGrpSpPr/>
            <p:nvPr/>
          </p:nvGrpSpPr>
          <p:grpSpPr>
            <a:xfrm>
              <a:off x="8367331" y="1159389"/>
              <a:ext cx="1526594" cy="1526594"/>
              <a:chOff x="8367331" y="1159389"/>
              <a:chExt cx="1526594" cy="1526594"/>
            </a:xfrm>
          </p:grpSpPr>
          <p:sp>
            <p:nvSpPr>
              <p:cNvPr id="39" name="Freeform: Shape 38">
                <a:extLst>
                  <a:ext uri="{FF2B5EF4-FFF2-40B4-BE49-F238E27FC236}">
                    <a16:creationId xmlns:a16="http://schemas.microsoft.com/office/drawing/2014/main" id="{32691F19-95CB-D080-8704-E812AE2FF14B}"/>
                  </a:ext>
                </a:extLst>
              </p:cNvPr>
              <p:cNvSpPr/>
              <p:nvPr/>
            </p:nvSpPr>
            <p:spPr>
              <a:xfrm>
                <a:off x="8367331" y="1159389"/>
                <a:ext cx="1526594" cy="1526594"/>
              </a:xfrm>
              <a:custGeom>
                <a:avLst/>
                <a:gdLst>
                  <a:gd name="csX0" fmla="*/ 0 w 1526594"/>
                  <a:gd name="csY0" fmla="*/ 763297 h 1526594"/>
                  <a:gd name="csX1" fmla="*/ 763297 w 1526594"/>
                  <a:gd name="csY1" fmla="*/ 0 h 1526594"/>
                  <a:gd name="csX2" fmla="*/ 1526594 w 1526594"/>
                  <a:gd name="csY2" fmla="*/ 763297 h 1526594"/>
                  <a:gd name="csX3" fmla="*/ 763297 w 1526594"/>
                  <a:gd name="csY3" fmla="*/ 1526594 h 1526594"/>
                  <a:gd name="csX4" fmla="*/ 0 w 1526594"/>
                  <a:gd name="csY4" fmla="*/ 763297 h 1526594"/>
                </a:gdLst>
                <a:ahLst/>
                <a:cxnLst>
                  <a:cxn ang="0">
                    <a:pos x="csX0" y="csY0"/>
                  </a:cxn>
                  <a:cxn ang="0">
                    <a:pos x="csX1" y="csY1"/>
                  </a:cxn>
                  <a:cxn ang="0">
                    <a:pos x="csX2" y="csY2"/>
                  </a:cxn>
                  <a:cxn ang="0">
                    <a:pos x="csX3" y="csY3"/>
                  </a:cxn>
                  <a:cxn ang="0">
                    <a:pos x="csX4" y="csY4"/>
                  </a:cxn>
                </a:cxnLst>
                <a:rect l="l" t="t" r="r" b="b"/>
                <a:pathLst>
                  <a:path w="1526594" h="1526594">
                    <a:moveTo>
                      <a:pt x="0" y="763297"/>
                    </a:moveTo>
                    <a:cubicBezTo>
                      <a:pt x="0" y="341740"/>
                      <a:pt x="341740" y="0"/>
                      <a:pt x="763297" y="0"/>
                    </a:cubicBezTo>
                    <a:cubicBezTo>
                      <a:pt x="1184854" y="0"/>
                      <a:pt x="1526594" y="341740"/>
                      <a:pt x="1526594" y="763297"/>
                    </a:cubicBezTo>
                    <a:cubicBezTo>
                      <a:pt x="1526594" y="1184854"/>
                      <a:pt x="1184854" y="1526594"/>
                      <a:pt x="763297" y="1526594"/>
                    </a:cubicBezTo>
                    <a:cubicBezTo>
                      <a:pt x="341740" y="1526594"/>
                      <a:pt x="0" y="1184854"/>
                      <a:pt x="0" y="763297"/>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790" tIns="245790" rIns="245790" bIns="245790"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52" name="Picture 51">
                <a:extLst>
                  <a:ext uri="{FF2B5EF4-FFF2-40B4-BE49-F238E27FC236}">
                    <a16:creationId xmlns:a16="http://schemas.microsoft.com/office/drawing/2014/main" id="{95516DFB-40E5-6E57-D1D5-8FED14F8236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4026" y="1354047"/>
                <a:ext cx="1473288" cy="1101905"/>
              </a:xfrm>
              <a:prstGeom prst="rect">
                <a:avLst/>
              </a:prstGeom>
            </p:spPr>
          </p:pic>
        </p:grpSp>
        <p:sp>
          <p:nvSpPr>
            <p:cNvPr id="13" name="Oval 12">
              <a:extLst>
                <a:ext uri="{FF2B5EF4-FFF2-40B4-BE49-F238E27FC236}">
                  <a16:creationId xmlns:a16="http://schemas.microsoft.com/office/drawing/2014/main" id="{CE12D96D-E966-A263-5BA8-637F7BD3B687}"/>
                </a:ext>
              </a:extLst>
            </p:cNvPr>
            <p:cNvSpPr/>
            <p:nvPr/>
          </p:nvSpPr>
          <p:spPr>
            <a:xfrm>
              <a:off x="9652799" y="1334564"/>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4492BD19-0F5A-AC58-7421-BE5C1295DD2F}"/>
              </a:ext>
            </a:extLst>
          </p:cNvPr>
          <p:cNvGrpSpPr/>
          <p:nvPr/>
        </p:nvGrpSpPr>
        <p:grpSpPr>
          <a:xfrm>
            <a:off x="4572000" y="1905000"/>
            <a:ext cx="3048000" cy="3048000"/>
            <a:chOff x="4572000" y="1905000"/>
            <a:chExt cx="3048000" cy="3048000"/>
          </a:xfrm>
          <a:solidFill>
            <a:schemeClr val="accent5">
              <a:lumMod val="40000"/>
              <a:lumOff val="60000"/>
            </a:schemeClr>
          </a:solidFill>
        </p:grpSpPr>
        <p:sp>
          <p:nvSpPr>
            <p:cNvPr id="32" name="Oval 31">
              <a:extLst>
                <a:ext uri="{FF2B5EF4-FFF2-40B4-BE49-F238E27FC236}">
                  <a16:creationId xmlns:a16="http://schemas.microsoft.com/office/drawing/2014/main" id="{DAEE82BB-9CE2-CAE4-C61B-EA1686B1FCDD}"/>
                </a:ext>
              </a:extLst>
            </p:cNvPr>
            <p:cNvSpPr/>
            <p:nvPr/>
          </p:nvSpPr>
          <p:spPr>
            <a:xfrm>
              <a:off x="4572000" y="1905000"/>
              <a:ext cx="3048000" cy="3048000"/>
            </a:xfrm>
            <a:prstGeom prst="ellipse">
              <a:avLst/>
            </a:prstGeom>
            <a:grp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descr="Tata Motors logo in transparent PNG and vectorized SVG formats">
              <a:extLst>
                <a:ext uri="{FF2B5EF4-FFF2-40B4-BE49-F238E27FC236}">
                  <a16:creationId xmlns:a16="http://schemas.microsoft.com/office/drawing/2014/main" id="{22208B34-6673-71DF-AF1B-5355F4C7669F}"/>
                </a:ext>
              </a:extLst>
            </p:cNvPr>
            <p:cNvPicPr>
              <a:picLocks noChangeAspect="1"/>
            </p:cNvPicPr>
            <p:nvPr/>
          </p:nvPicPr>
          <p:blipFill>
            <a:blip r:embed="rId11"/>
            <a:stretch>
              <a:fillRect/>
            </a:stretch>
          </p:blipFill>
          <p:spPr>
            <a:xfrm>
              <a:off x="4940050" y="2656114"/>
              <a:ext cx="2311900" cy="1545772"/>
            </a:xfrm>
            <a:prstGeom prst="rect">
              <a:avLst/>
            </a:prstGeom>
            <a:grpFill/>
          </p:spPr>
        </p:pic>
      </p:grpSp>
    </p:spTree>
    <p:extLst>
      <p:ext uri="{BB962C8B-B14F-4D97-AF65-F5344CB8AC3E}">
        <p14:creationId xmlns:p14="http://schemas.microsoft.com/office/powerpoint/2010/main" val="2865081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D6ED3085-9062-2D6E-2A86-CD92AA459E23}"/>
            </a:ext>
          </a:extLst>
        </p:cNvPr>
        <p:cNvGrpSpPr/>
        <p:nvPr/>
      </p:nvGrpSpPr>
      <p:grpSpPr>
        <a:xfrm>
          <a:off x="0" y="0"/>
          <a:ext cx="0" cy="0"/>
          <a:chOff x="0" y="0"/>
          <a:chExt cx="0" cy="0"/>
        </a:xfrm>
      </p:grpSpPr>
      <p:sp>
        <p:nvSpPr>
          <p:cNvPr id="35" name="Freeform: Shape 34">
            <a:extLst>
              <a:ext uri="{FF2B5EF4-FFF2-40B4-BE49-F238E27FC236}">
                <a16:creationId xmlns:a16="http://schemas.microsoft.com/office/drawing/2014/main" id="{9D7B6138-B3A3-0D89-83CA-C89DAA86BAFE}"/>
              </a:ext>
            </a:extLst>
          </p:cNvPr>
          <p:cNvSpPr/>
          <p:nvPr/>
        </p:nvSpPr>
        <p:spPr>
          <a:xfrm>
            <a:off x="5048504" y="2718867"/>
            <a:ext cx="1420265" cy="1420265"/>
          </a:xfrm>
          <a:custGeom>
            <a:avLst/>
            <a:gdLst>
              <a:gd name="csX0" fmla="*/ 0 w 1420265"/>
              <a:gd name="csY0" fmla="*/ 710133 h 1420265"/>
              <a:gd name="csX1" fmla="*/ 710133 w 1420265"/>
              <a:gd name="csY1" fmla="*/ 0 h 1420265"/>
              <a:gd name="csX2" fmla="*/ 1420266 w 1420265"/>
              <a:gd name="csY2" fmla="*/ 710133 h 1420265"/>
              <a:gd name="csX3" fmla="*/ 710133 w 1420265"/>
              <a:gd name="csY3" fmla="*/ 1420266 h 1420265"/>
              <a:gd name="csX4" fmla="*/ 0 w 1420265"/>
              <a:gd name="csY4" fmla="*/ 710133 h 1420265"/>
            </a:gdLst>
            <a:ahLst/>
            <a:cxnLst>
              <a:cxn ang="0">
                <a:pos x="csX0" y="csY0"/>
              </a:cxn>
              <a:cxn ang="0">
                <a:pos x="csX1" y="csY1"/>
              </a:cxn>
              <a:cxn ang="0">
                <a:pos x="csX2" y="csY2"/>
              </a:cxn>
              <a:cxn ang="0">
                <a:pos x="csX3" y="csY3"/>
              </a:cxn>
              <a:cxn ang="0">
                <a:pos x="csX4" y="csY4"/>
              </a:cxn>
            </a:cxnLst>
            <a:rect l="l" t="t" r="r" b="b"/>
            <a:pathLst>
              <a:path w="1420265" h="1420265">
                <a:moveTo>
                  <a:pt x="0" y="710133"/>
                </a:moveTo>
                <a:cubicBezTo>
                  <a:pt x="0" y="317937"/>
                  <a:pt x="317937" y="0"/>
                  <a:pt x="710133" y="0"/>
                </a:cubicBezTo>
                <a:cubicBezTo>
                  <a:pt x="1102329" y="0"/>
                  <a:pt x="1420266" y="317937"/>
                  <a:pt x="1420266" y="710133"/>
                </a:cubicBezTo>
                <a:cubicBezTo>
                  <a:pt x="1420266" y="1102329"/>
                  <a:pt x="1102329" y="1420266"/>
                  <a:pt x="710133" y="1420266"/>
                </a:cubicBezTo>
                <a:cubicBezTo>
                  <a:pt x="317937" y="1420266"/>
                  <a:pt x="0" y="1102329"/>
                  <a:pt x="0" y="71013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948" tIns="228948" rIns="228948" bIns="228948" numCol="1" spcCol="1270" anchor="ctr" anchorCtr="0">
            <a:noAutofit/>
          </a:bodyPr>
          <a:lstStyle/>
          <a:p>
            <a:pPr marL="0" lvl="0" indent="0" algn="ctr" defTabSz="1466850">
              <a:lnSpc>
                <a:spcPct val="90000"/>
              </a:lnSpc>
              <a:spcBef>
                <a:spcPct val="0"/>
              </a:spcBef>
              <a:spcAft>
                <a:spcPct val="35000"/>
              </a:spcAft>
              <a:buNone/>
            </a:pPr>
            <a:endParaRPr lang="en-US" sz="3300" kern="1200"/>
          </a:p>
        </p:txBody>
      </p:sp>
      <p:sp>
        <p:nvSpPr>
          <p:cNvPr id="36" name="Freeform: Shape 35">
            <a:extLst>
              <a:ext uri="{FF2B5EF4-FFF2-40B4-BE49-F238E27FC236}">
                <a16:creationId xmlns:a16="http://schemas.microsoft.com/office/drawing/2014/main" id="{A3D106F0-7C3F-9A5A-C3AA-0F4A4A921C9D}"/>
              </a:ext>
            </a:extLst>
          </p:cNvPr>
          <p:cNvSpPr/>
          <p:nvPr/>
        </p:nvSpPr>
        <p:spPr>
          <a:xfrm rot="16703871">
            <a:off x="5178865" y="3412998"/>
            <a:ext cx="1159543" cy="32003"/>
          </a:xfrm>
          <a:custGeom>
            <a:avLst/>
            <a:gdLst>
              <a:gd name="csX0" fmla="*/ 0 w 1159543"/>
              <a:gd name="csY0" fmla="*/ 16001 h 32003"/>
              <a:gd name="csX1" fmla="*/ 1159543 w 1159543"/>
              <a:gd name="csY1" fmla="*/ 16001 h 32003"/>
            </a:gdLst>
            <a:ahLst/>
            <a:cxnLst>
              <a:cxn ang="0">
                <a:pos x="csX0" y="csY0"/>
              </a:cxn>
              <a:cxn ang="0">
                <a:pos x="csX1" y="csY1"/>
              </a:cxn>
            </a:cxnLst>
            <a:rect l="l" t="t" r="r" b="b"/>
            <a:pathLst>
              <a:path w="1159543" h="32003">
                <a:moveTo>
                  <a:pt x="0" y="16001"/>
                </a:moveTo>
                <a:lnTo>
                  <a:pt x="1159543"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63482" tIns="-12986" rIns="563483" bIns="-1298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38" name="Freeform: Shape 37">
            <a:extLst>
              <a:ext uri="{FF2B5EF4-FFF2-40B4-BE49-F238E27FC236}">
                <a16:creationId xmlns:a16="http://schemas.microsoft.com/office/drawing/2014/main" id="{2ADEA249-9C70-A15B-7F8F-39EB16B63091}"/>
              </a:ext>
            </a:extLst>
          </p:cNvPr>
          <p:cNvSpPr/>
          <p:nvPr/>
        </p:nvSpPr>
        <p:spPr>
          <a:xfrm rot="20097339">
            <a:off x="4820575" y="3412998"/>
            <a:ext cx="1876122" cy="32003"/>
          </a:xfrm>
          <a:custGeom>
            <a:avLst/>
            <a:gdLst>
              <a:gd name="csX0" fmla="*/ 0 w 1876122"/>
              <a:gd name="csY0" fmla="*/ 16001 h 32003"/>
              <a:gd name="csX1" fmla="*/ 1876122 w 1876122"/>
              <a:gd name="csY1" fmla="*/ 16001 h 32003"/>
            </a:gdLst>
            <a:ahLst/>
            <a:cxnLst>
              <a:cxn ang="0">
                <a:pos x="csX0" y="csY0"/>
              </a:cxn>
              <a:cxn ang="0">
                <a:pos x="csX1" y="csY1"/>
              </a:cxn>
            </a:cxnLst>
            <a:rect l="l" t="t" r="r" b="b"/>
            <a:pathLst>
              <a:path w="1876122" h="32003">
                <a:moveTo>
                  <a:pt x="0" y="16001"/>
                </a:moveTo>
                <a:lnTo>
                  <a:pt x="1876122"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903857" tIns="-30902" rIns="903858" bIns="-30902"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40" name="Freeform: Shape 39">
            <a:extLst>
              <a:ext uri="{FF2B5EF4-FFF2-40B4-BE49-F238E27FC236}">
                <a16:creationId xmlns:a16="http://schemas.microsoft.com/office/drawing/2014/main" id="{2817DF7A-B48D-4ACD-6EBA-68E87AAEB612}"/>
              </a:ext>
            </a:extLst>
          </p:cNvPr>
          <p:cNvSpPr/>
          <p:nvPr/>
        </p:nvSpPr>
        <p:spPr>
          <a:xfrm rot="1308099">
            <a:off x="4835656" y="3412998"/>
            <a:ext cx="1845960" cy="32003"/>
          </a:xfrm>
          <a:custGeom>
            <a:avLst/>
            <a:gdLst>
              <a:gd name="csX0" fmla="*/ 0 w 1845960"/>
              <a:gd name="csY0" fmla="*/ 16001 h 32003"/>
              <a:gd name="csX1" fmla="*/ 1845960 w 1845960"/>
              <a:gd name="csY1" fmla="*/ 16001 h 32003"/>
            </a:gdLst>
            <a:ahLst/>
            <a:cxnLst>
              <a:cxn ang="0">
                <a:pos x="csX0" y="csY0"/>
              </a:cxn>
              <a:cxn ang="0">
                <a:pos x="csX1" y="csY1"/>
              </a:cxn>
            </a:cxnLst>
            <a:rect l="l" t="t" r="r" b="b"/>
            <a:pathLst>
              <a:path w="1845960" h="32003">
                <a:moveTo>
                  <a:pt x="0" y="16001"/>
                </a:moveTo>
                <a:lnTo>
                  <a:pt x="1845960"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89532" tIns="-30148" rIns="889529" bIns="-30148"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42" name="Freeform: Shape 41">
            <a:extLst>
              <a:ext uri="{FF2B5EF4-FFF2-40B4-BE49-F238E27FC236}">
                <a16:creationId xmlns:a16="http://schemas.microsoft.com/office/drawing/2014/main" id="{84ACFCBE-C73B-7EBF-B790-CEAB807AC890}"/>
              </a:ext>
            </a:extLst>
          </p:cNvPr>
          <p:cNvSpPr/>
          <p:nvPr/>
        </p:nvSpPr>
        <p:spPr>
          <a:xfrm rot="16271076">
            <a:off x="5126805" y="3412997"/>
            <a:ext cx="1263662" cy="32004"/>
          </a:xfrm>
          <a:custGeom>
            <a:avLst/>
            <a:gdLst>
              <a:gd name="csX0" fmla="*/ 0 w 1263661"/>
              <a:gd name="csY0" fmla="*/ 16001 h 32003"/>
              <a:gd name="csX1" fmla="*/ 1263661 w 1263661"/>
              <a:gd name="csY1" fmla="*/ 16001 h 32003"/>
            </a:gdLst>
            <a:ahLst/>
            <a:cxnLst>
              <a:cxn ang="0">
                <a:pos x="csX0" y="csY0"/>
              </a:cxn>
              <a:cxn ang="0">
                <a:pos x="csX1" y="csY1"/>
              </a:cxn>
            </a:cxnLst>
            <a:rect l="l" t="t" r="r" b="b"/>
            <a:pathLst>
              <a:path w="1263661" h="32003">
                <a:moveTo>
                  <a:pt x="1263661"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12938" tIns="-15590" rIns="612940" bIns="-15590"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44" name="Freeform: Shape 43">
            <a:extLst>
              <a:ext uri="{FF2B5EF4-FFF2-40B4-BE49-F238E27FC236}">
                <a16:creationId xmlns:a16="http://schemas.microsoft.com/office/drawing/2014/main" id="{CE99F465-5555-6E52-4097-DD6D0D4F5C02}"/>
              </a:ext>
            </a:extLst>
          </p:cNvPr>
          <p:cNvSpPr/>
          <p:nvPr/>
        </p:nvSpPr>
        <p:spPr>
          <a:xfrm rot="20104994">
            <a:off x="4521086" y="3412997"/>
            <a:ext cx="2475100" cy="32004"/>
          </a:xfrm>
          <a:custGeom>
            <a:avLst/>
            <a:gdLst>
              <a:gd name="csX0" fmla="*/ 0 w 2475100"/>
              <a:gd name="csY0" fmla="*/ 16001 h 32003"/>
              <a:gd name="csX1" fmla="*/ 2475100 w 2475100"/>
              <a:gd name="csY1" fmla="*/ 16001 h 32003"/>
            </a:gdLst>
            <a:ahLst/>
            <a:cxnLst>
              <a:cxn ang="0">
                <a:pos x="csX0" y="csY0"/>
              </a:cxn>
              <a:cxn ang="0">
                <a:pos x="csX1" y="csY1"/>
              </a:cxn>
            </a:cxnLst>
            <a:rect l="l" t="t" r="r" b="b"/>
            <a:pathLst>
              <a:path w="2475100" h="32003">
                <a:moveTo>
                  <a:pt x="2475100"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188372" tIns="-45874" rIns="1188372" bIns="-45878" numCol="1" spcCol="1270" anchor="ctr" anchorCtr="0">
            <a:noAutofit/>
          </a:bodyPr>
          <a:lstStyle/>
          <a:p>
            <a:pPr marL="0" lvl="0" indent="0" algn="ctr" defTabSz="355600">
              <a:lnSpc>
                <a:spcPct val="90000"/>
              </a:lnSpc>
              <a:spcBef>
                <a:spcPct val="0"/>
              </a:spcBef>
              <a:spcAft>
                <a:spcPct val="35000"/>
              </a:spcAft>
              <a:buNone/>
            </a:pPr>
            <a:endParaRPr lang="en-US" sz="800" kern="1200"/>
          </a:p>
        </p:txBody>
      </p:sp>
      <p:sp>
        <p:nvSpPr>
          <p:cNvPr id="46" name="Freeform: Shape 45">
            <a:extLst>
              <a:ext uri="{FF2B5EF4-FFF2-40B4-BE49-F238E27FC236}">
                <a16:creationId xmlns:a16="http://schemas.microsoft.com/office/drawing/2014/main" id="{23EF2D77-1958-C79C-68B0-11438987634B}"/>
              </a:ext>
            </a:extLst>
          </p:cNvPr>
          <p:cNvSpPr/>
          <p:nvPr/>
        </p:nvSpPr>
        <p:spPr>
          <a:xfrm rot="1780127">
            <a:off x="4828364" y="3412997"/>
            <a:ext cx="1860544" cy="32004"/>
          </a:xfrm>
          <a:custGeom>
            <a:avLst/>
            <a:gdLst>
              <a:gd name="csX0" fmla="*/ 0 w 1860544"/>
              <a:gd name="csY0" fmla="*/ 16001 h 32003"/>
              <a:gd name="csX1" fmla="*/ 1860544 w 1860544"/>
              <a:gd name="csY1" fmla="*/ 16001 h 32003"/>
            </a:gdLst>
            <a:ahLst/>
            <a:cxnLst>
              <a:cxn ang="0">
                <a:pos x="csX0" y="csY0"/>
              </a:cxn>
              <a:cxn ang="0">
                <a:pos x="csX1" y="csY1"/>
              </a:cxn>
            </a:cxnLst>
            <a:rect l="l" t="t" r="r" b="b"/>
            <a:pathLst>
              <a:path w="1860544" h="32003">
                <a:moveTo>
                  <a:pt x="1860544"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96458" tIns="-30511" rIns="896458" bIns="-30513" numCol="1" spcCol="1270" anchor="ctr" anchorCtr="0">
            <a:noAutofit/>
          </a:bodyPr>
          <a:lstStyle/>
          <a:p>
            <a:pPr marL="0" lvl="0" indent="0" algn="ctr" defTabSz="266700">
              <a:lnSpc>
                <a:spcPct val="90000"/>
              </a:lnSpc>
              <a:spcBef>
                <a:spcPct val="0"/>
              </a:spcBef>
              <a:spcAft>
                <a:spcPct val="35000"/>
              </a:spcAft>
              <a:buNone/>
            </a:pPr>
            <a:endParaRPr lang="en-US" sz="600" kern="1200"/>
          </a:p>
        </p:txBody>
      </p:sp>
      <p:grpSp>
        <p:nvGrpSpPr>
          <p:cNvPr id="2" name="Group 1">
            <a:extLst>
              <a:ext uri="{FF2B5EF4-FFF2-40B4-BE49-F238E27FC236}">
                <a16:creationId xmlns:a16="http://schemas.microsoft.com/office/drawing/2014/main" id="{84D56C5B-77B2-0E52-55F2-CDD5FFB21680}"/>
              </a:ext>
            </a:extLst>
          </p:cNvPr>
          <p:cNvGrpSpPr/>
          <p:nvPr/>
        </p:nvGrpSpPr>
        <p:grpSpPr>
          <a:xfrm>
            <a:off x="4928032" y="2598395"/>
            <a:ext cx="1661209" cy="1661209"/>
            <a:chOff x="1623347" y="4201891"/>
            <a:chExt cx="1661209" cy="1661209"/>
          </a:xfrm>
        </p:grpSpPr>
        <p:sp>
          <p:nvSpPr>
            <p:cNvPr id="45" name="Freeform: Shape 44">
              <a:extLst>
                <a:ext uri="{FF2B5EF4-FFF2-40B4-BE49-F238E27FC236}">
                  <a16:creationId xmlns:a16="http://schemas.microsoft.com/office/drawing/2014/main" id="{DB1907F5-3E61-AD59-BECE-29F6C71EAB8B}"/>
                </a:ext>
              </a:extLst>
            </p:cNvPr>
            <p:cNvSpPr/>
            <p:nvPr/>
          </p:nvSpPr>
          <p:spPr>
            <a:xfrm>
              <a:off x="1623347" y="4201891"/>
              <a:ext cx="1661209" cy="1661209"/>
            </a:xfrm>
            <a:custGeom>
              <a:avLst/>
              <a:gdLst>
                <a:gd name="csX0" fmla="*/ 0 w 1661209"/>
                <a:gd name="csY0" fmla="*/ 830605 h 1661209"/>
                <a:gd name="csX1" fmla="*/ 830605 w 1661209"/>
                <a:gd name="csY1" fmla="*/ 0 h 1661209"/>
                <a:gd name="csX2" fmla="*/ 1661210 w 1661209"/>
                <a:gd name="csY2" fmla="*/ 830605 h 1661209"/>
                <a:gd name="csX3" fmla="*/ 830605 w 1661209"/>
                <a:gd name="csY3" fmla="*/ 1661210 h 1661209"/>
                <a:gd name="csX4" fmla="*/ 0 w 1661209"/>
                <a:gd name="csY4" fmla="*/ 830605 h 1661209"/>
              </a:gdLst>
              <a:ahLst/>
              <a:cxnLst>
                <a:cxn ang="0">
                  <a:pos x="csX0" y="csY0"/>
                </a:cxn>
                <a:cxn ang="0">
                  <a:pos x="csX1" y="csY1"/>
                </a:cxn>
                <a:cxn ang="0">
                  <a:pos x="csX2" y="csY2"/>
                </a:cxn>
                <a:cxn ang="0">
                  <a:pos x="csX3" y="csY3"/>
                </a:cxn>
                <a:cxn ang="0">
                  <a:pos x="csX4" y="csY4"/>
                </a:cxn>
              </a:cxnLst>
              <a:rect l="l" t="t" r="r" b="b"/>
              <a:pathLst>
                <a:path w="1661209" h="1661209">
                  <a:moveTo>
                    <a:pt x="0" y="830605"/>
                  </a:moveTo>
                  <a:cubicBezTo>
                    <a:pt x="0" y="371875"/>
                    <a:pt x="371875" y="0"/>
                    <a:pt x="830605" y="0"/>
                  </a:cubicBezTo>
                  <a:cubicBezTo>
                    <a:pt x="1289335" y="0"/>
                    <a:pt x="1661210" y="371875"/>
                    <a:pt x="1661210" y="830605"/>
                  </a:cubicBezTo>
                  <a:cubicBezTo>
                    <a:pt x="1661210" y="1289335"/>
                    <a:pt x="1289335" y="1661210"/>
                    <a:pt x="830605" y="1661210"/>
                  </a:cubicBezTo>
                  <a:cubicBezTo>
                    <a:pt x="371875" y="1661210"/>
                    <a:pt x="0" y="1289335"/>
                    <a:pt x="0" y="83060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553" tIns="284553" rIns="284553" bIns="284553"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49" name="Picture 48" descr="Explore Tata Consultancy Services Ltd ESG score, report and breaking news">
              <a:extLst>
                <a:ext uri="{FF2B5EF4-FFF2-40B4-BE49-F238E27FC236}">
                  <a16:creationId xmlns:a16="http://schemas.microsoft.com/office/drawing/2014/main" id="{7FBB1C93-7C4D-43C0-7B02-435FCA07D879}"/>
                </a:ext>
              </a:extLst>
            </p:cNvPr>
            <p:cNvPicPr>
              <a:picLocks noChangeAspect="1"/>
            </p:cNvPicPr>
            <p:nvPr/>
          </p:nvPicPr>
          <p:blipFill>
            <a:blip r:embed="rId4"/>
            <a:stretch>
              <a:fillRect/>
            </a:stretch>
          </p:blipFill>
          <p:spPr>
            <a:xfrm>
              <a:off x="1820089" y="4410060"/>
              <a:ext cx="1244869" cy="1244869"/>
            </a:xfrm>
            <a:prstGeom prst="rect">
              <a:avLst/>
            </a:prstGeom>
          </p:spPr>
        </p:pic>
      </p:grpSp>
      <p:grpSp>
        <p:nvGrpSpPr>
          <p:cNvPr id="5" name="Group 4">
            <a:extLst>
              <a:ext uri="{FF2B5EF4-FFF2-40B4-BE49-F238E27FC236}">
                <a16:creationId xmlns:a16="http://schemas.microsoft.com/office/drawing/2014/main" id="{6CEEB6AD-CF04-725B-3196-A6CA00E72B44}"/>
              </a:ext>
            </a:extLst>
          </p:cNvPr>
          <p:cNvGrpSpPr/>
          <p:nvPr/>
        </p:nvGrpSpPr>
        <p:grpSpPr>
          <a:xfrm>
            <a:off x="4995339" y="2665702"/>
            <a:ext cx="1526594" cy="1526594"/>
            <a:chOff x="8367331" y="1159389"/>
            <a:chExt cx="1526594" cy="1526594"/>
          </a:xfrm>
        </p:grpSpPr>
        <p:sp>
          <p:nvSpPr>
            <p:cNvPr id="39" name="Freeform: Shape 38">
              <a:extLst>
                <a:ext uri="{FF2B5EF4-FFF2-40B4-BE49-F238E27FC236}">
                  <a16:creationId xmlns:a16="http://schemas.microsoft.com/office/drawing/2014/main" id="{987C4335-DD5F-EE42-ABA7-2FEA975ECE3C}"/>
                </a:ext>
              </a:extLst>
            </p:cNvPr>
            <p:cNvSpPr/>
            <p:nvPr/>
          </p:nvSpPr>
          <p:spPr>
            <a:xfrm>
              <a:off x="8367331" y="1159389"/>
              <a:ext cx="1526594" cy="1526594"/>
            </a:xfrm>
            <a:custGeom>
              <a:avLst/>
              <a:gdLst>
                <a:gd name="csX0" fmla="*/ 0 w 1526594"/>
                <a:gd name="csY0" fmla="*/ 763297 h 1526594"/>
                <a:gd name="csX1" fmla="*/ 763297 w 1526594"/>
                <a:gd name="csY1" fmla="*/ 0 h 1526594"/>
                <a:gd name="csX2" fmla="*/ 1526594 w 1526594"/>
                <a:gd name="csY2" fmla="*/ 763297 h 1526594"/>
                <a:gd name="csX3" fmla="*/ 763297 w 1526594"/>
                <a:gd name="csY3" fmla="*/ 1526594 h 1526594"/>
                <a:gd name="csX4" fmla="*/ 0 w 1526594"/>
                <a:gd name="csY4" fmla="*/ 763297 h 1526594"/>
              </a:gdLst>
              <a:ahLst/>
              <a:cxnLst>
                <a:cxn ang="0">
                  <a:pos x="csX0" y="csY0"/>
                </a:cxn>
                <a:cxn ang="0">
                  <a:pos x="csX1" y="csY1"/>
                </a:cxn>
                <a:cxn ang="0">
                  <a:pos x="csX2" y="csY2"/>
                </a:cxn>
                <a:cxn ang="0">
                  <a:pos x="csX3" y="csY3"/>
                </a:cxn>
                <a:cxn ang="0">
                  <a:pos x="csX4" y="csY4"/>
                </a:cxn>
              </a:cxnLst>
              <a:rect l="l" t="t" r="r" b="b"/>
              <a:pathLst>
                <a:path w="1526594" h="1526594">
                  <a:moveTo>
                    <a:pt x="0" y="763297"/>
                  </a:moveTo>
                  <a:cubicBezTo>
                    <a:pt x="0" y="341740"/>
                    <a:pt x="341740" y="0"/>
                    <a:pt x="763297" y="0"/>
                  </a:cubicBezTo>
                  <a:cubicBezTo>
                    <a:pt x="1184854" y="0"/>
                    <a:pt x="1526594" y="341740"/>
                    <a:pt x="1526594" y="763297"/>
                  </a:cubicBezTo>
                  <a:cubicBezTo>
                    <a:pt x="1526594" y="1184854"/>
                    <a:pt x="1184854" y="1526594"/>
                    <a:pt x="763297" y="1526594"/>
                  </a:cubicBezTo>
                  <a:cubicBezTo>
                    <a:pt x="341740" y="1526594"/>
                    <a:pt x="0" y="1184854"/>
                    <a:pt x="0" y="763297"/>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790" tIns="245790" rIns="245790" bIns="245790"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52" name="Picture 51">
              <a:extLst>
                <a:ext uri="{FF2B5EF4-FFF2-40B4-BE49-F238E27FC236}">
                  <a16:creationId xmlns:a16="http://schemas.microsoft.com/office/drawing/2014/main" id="{9F766036-3A67-C827-FFCC-081436747D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4026" y="1354047"/>
              <a:ext cx="1473288" cy="1101905"/>
            </a:xfrm>
            <a:prstGeom prst="rect">
              <a:avLst/>
            </a:prstGeom>
          </p:spPr>
        </p:pic>
      </p:grpSp>
      <p:grpSp>
        <p:nvGrpSpPr>
          <p:cNvPr id="4" name="Group 3">
            <a:extLst>
              <a:ext uri="{FF2B5EF4-FFF2-40B4-BE49-F238E27FC236}">
                <a16:creationId xmlns:a16="http://schemas.microsoft.com/office/drawing/2014/main" id="{07C18827-A363-2428-8B45-A0C27A9DEB0F}"/>
              </a:ext>
            </a:extLst>
          </p:cNvPr>
          <p:cNvGrpSpPr/>
          <p:nvPr/>
        </p:nvGrpSpPr>
        <p:grpSpPr>
          <a:xfrm>
            <a:off x="4994653" y="2692355"/>
            <a:ext cx="1527966" cy="1473288"/>
            <a:chOff x="8361902" y="3826878"/>
            <a:chExt cx="1527966" cy="1473288"/>
          </a:xfrm>
        </p:grpSpPr>
        <p:sp>
          <p:nvSpPr>
            <p:cNvPr id="41" name="Freeform: Shape 40">
              <a:extLst>
                <a:ext uri="{FF2B5EF4-FFF2-40B4-BE49-F238E27FC236}">
                  <a16:creationId xmlns:a16="http://schemas.microsoft.com/office/drawing/2014/main" id="{E3BED70F-3E5C-4B7A-69C2-B3FBDEC564F3}"/>
                </a:ext>
              </a:extLst>
            </p:cNvPr>
            <p:cNvSpPr/>
            <p:nvPr/>
          </p:nvSpPr>
          <p:spPr>
            <a:xfrm>
              <a:off x="8416580" y="3826878"/>
              <a:ext cx="1473288" cy="1473288"/>
            </a:xfrm>
            <a:custGeom>
              <a:avLst/>
              <a:gdLst>
                <a:gd name="csX0" fmla="*/ 0 w 1473288"/>
                <a:gd name="csY0" fmla="*/ 736644 h 1473288"/>
                <a:gd name="csX1" fmla="*/ 736644 w 1473288"/>
                <a:gd name="csY1" fmla="*/ 0 h 1473288"/>
                <a:gd name="csX2" fmla="*/ 1473288 w 1473288"/>
                <a:gd name="csY2" fmla="*/ 736644 h 1473288"/>
                <a:gd name="csX3" fmla="*/ 736644 w 1473288"/>
                <a:gd name="csY3" fmla="*/ 1473288 h 1473288"/>
                <a:gd name="csX4" fmla="*/ 0 w 1473288"/>
                <a:gd name="csY4" fmla="*/ 736644 h 1473288"/>
              </a:gdLst>
              <a:ahLst/>
              <a:cxnLst>
                <a:cxn ang="0">
                  <a:pos x="csX0" y="csY0"/>
                </a:cxn>
                <a:cxn ang="0">
                  <a:pos x="csX1" y="csY1"/>
                </a:cxn>
                <a:cxn ang="0">
                  <a:pos x="csX2" y="csY2"/>
                </a:cxn>
                <a:cxn ang="0">
                  <a:pos x="csX3" y="csY3"/>
                </a:cxn>
                <a:cxn ang="0">
                  <a:pos x="csX4" y="csY4"/>
                </a:cxn>
              </a:cxnLst>
              <a:rect l="l" t="t" r="r" b="b"/>
              <a:pathLst>
                <a:path w="1473288" h="1473288">
                  <a:moveTo>
                    <a:pt x="0" y="736644"/>
                  </a:moveTo>
                  <a:cubicBezTo>
                    <a:pt x="0" y="329807"/>
                    <a:pt x="329807" y="0"/>
                    <a:pt x="736644" y="0"/>
                  </a:cubicBezTo>
                  <a:cubicBezTo>
                    <a:pt x="1143481" y="0"/>
                    <a:pt x="1473288" y="329807"/>
                    <a:pt x="1473288" y="736644"/>
                  </a:cubicBezTo>
                  <a:cubicBezTo>
                    <a:pt x="1473288" y="1143481"/>
                    <a:pt x="1143481" y="1473288"/>
                    <a:pt x="736644" y="1473288"/>
                  </a:cubicBezTo>
                  <a:cubicBezTo>
                    <a:pt x="329807" y="1473288"/>
                    <a:pt x="0" y="1143481"/>
                    <a:pt x="0" y="736644"/>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348" tIns="237348" rIns="237348" bIns="237348" numCol="1" spcCol="1270" anchor="ctr" anchorCtr="0">
              <a:noAutofit/>
            </a:bodyPr>
            <a:lstStyle/>
            <a:p>
              <a:pPr marL="0" lvl="0" indent="0" algn="ctr" defTabSz="1511300">
                <a:lnSpc>
                  <a:spcPct val="90000"/>
                </a:lnSpc>
                <a:spcBef>
                  <a:spcPct val="0"/>
                </a:spcBef>
                <a:spcAft>
                  <a:spcPct val="35000"/>
                </a:spcAft>
                <a:buNone/>
              </a:pPr>
              <a:endParaRPr lang="en-US" sz="3400" kern="1200" dirty="0"/>
            </a:p>
          </p:txBody>
        </p:sp>
        <p:pic>
          <p:nvPicPr>
            <p:cNvPr id="54" name="Picture 53">
              <a:extLst>
                <a:ext uri="{FF2B5EF4-FFF2-40B4-BE49-F238E27FC236}">
                  <a16:creationId xmlns:a16="http://schemas.microsoft.com/office/drawing/2014/main" id="{3BCD74FE-21C6-57A3-E643-A8B7D9C97B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902" y="3958018"/>
              <a:ext cx="1526983" cy="1236857"/>
            </a:xfrm>
            <a:prstGeom prst="rect">
              <a:avLst/>
            </a:prstGeom>
          </p:spPr>
        </p:pic>
      </p:grpSp>
      <p:grpSp>
        <p:nvGrpSpPr>
          <p:cNvPr id="3" name="Group 2">
            <a:extLst>
              <a:ext uri="{FF2B5EF4-FFF2-40B4-BE49-F238E27FC236}">
                <a16:creationId xmlns:a16="http://schemas.microsoft.com/office/drawing/2014/main" id="{DEE0F318-4333-C767-A71C-E35CCC906CBD}"/>
              </a:ext>
            </a:extLst>
          </p:cNvPr>
          <p:cNvGrpSpPr/>
          <p:nvPr/>
        </p:nvGrpSpPr>
        <p:grpSpPr>
          <a:xfrm>
            <a:off x="4945382" y="2656913"/>
            <a:ext cx="1626508" cy="1544173"/>
            <a:chOff x="5267145" y="5313826"/>
            <a:chExt cx="1626508" cy="1544173"/>
          </a:xfrm>
        </p:grpSpPr>
        <p:sp>
          <p:nvSpPr>
            <p:cNvPr id="43" name="Freeform: Shape 42">
              <a:extLst>
                <a:ext uri="{FF2B5EF4-FFF2-40B4-BE49-F238E27FC236}">
                  <a16:creationId xmlns:a16="http://schemas.microsoft.com/office/drawing/2014/main" id="{37DD35E3-813E-787B-F14E-5E61C4ED5B10}"/>
                </a:ext>
              </a:extLst>
            </p:cNvPr>
            <p:cNvSpPr/>
            <p:nvPr/>
          </p:nvSpPr>
          <p:spPr>
            <a:xfrm>
              <a:off x="5267145" y="5313826"/>
              <a:ext cx="1544173" cy="1544173"/>
            </a:xfrm>
            <a:custGeom>
              <a:avLst/>
              <a:gdLst>
                <a:gd name="csX0" fmla="*/ 0 w 1544173"/>
                <a:gd name="csY0" fmla="*/ 772087 h 1544173"/>
                <a:gd name="csX1" fmla="*/ 772087 w 1544173"/>
                <a:gd name="csY1" fmla="*/ 0 h 1544173"/>
                <a:gd name="csX2" fmla="*/ 1544174 w 1544173"/>
                <a:gd name="csY2" fmla="*/ 772087 h 1544173"/>
                <a:gd name="csX3" fmla="*/ 772087 w 1544173"/>
                <a:gd name="csY3" fmla="*/ 1544174 h 1544173"/>
                <a:gd name="csX4" fmla="*/ 0 w 1544173"/>
                <a:gd name="csY4" fmla="*/ 772087 h 1544173"/>
              </a:gdLst>
              <a:ahLst/>
              <a:cxnLst>
                <a:cxn ang="0">
                  <a:pos x="csX0" y="csY0"/>
                </a:cxn>
                <a:cxn ang="0">
                  <a:pos x="csX1" y="csY1"/>
                </a:cxn>
                <a:cxn ang="0">
                  <a:pos x="csX2" y="csY2"/>
                </a:cxn>
                <a:cxn ang="0">
                  <a:pos x="csX3" y="csY3"/>
                </a:cxn>
                <a:cxn ang="0">
                  <a:pos x="csX4" y="csY4"/>
                </a:cxn>
              </a:cxnLst>
              <a:rect l="l" t="t" r="r" b="b"/>
              <a:pathLst>
                <a:path w="1544173" h="1544173">
                  <a:moveTo>
                    <a:pt x="0" y="772087"/>
                  </a:moveTo>
                  <a:cubicBezTo>
                    <a:pt x="0" y="345675"/>
                    <a:pt x="345675" y="0"/>
                    <a:pt x="772087" y="0"/>
                  </a:cubicBezTo>
                  <a:cubicBezTo>
                    <a:pt x="1198499" y="0"/>
                    <a:pt x="1544174" y="345675"/>
                    <a:pt x="1544174" y="772087"/>
                  </a:cubicBezTo>
                  <a:cubicBezTo>
                    <a:pt x="1544174" y="1198499"/>
                    <a:pt x="1198499" y="1544174"/>
                    <a:pt x="772087" y="1544174"/>
                  </a:cubicBezTo>
                  <a:cubicBezTo>
                    <a:pt x="345675" y="1544174"/>
                    <a:pt x="0" y="1198499"/>
                    <a:pt x="0" y="772087"/>
                  </a:cubicBezTo>
                  <a:close/>
                </a:path>
              </a:pathLst>
            </a:custGeom>
            <a:solidFill>
              <a:schemeClr val="accent6">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414" tIns="267414" rIns="267414" bIns="267414"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56" name="Picture 55">
              <a:extLst>
                <a:ext uri="{FF2B5EF4-FFF2-40B4-BE49-F238E27FC236}">
                  <a16:creationId xmlns:a16="http://schemas.microsoft.com/office/drawing/2014/main" id="{34F55812-D540-0039-CF2F-51EA74FAF6B9}"/>
                </a:ext>
              </a:extLst>
            </p:cNvPr>
            <p:cNvPicPr>
              <a:picLocks noChangeAspect="1"/>
            </p:cNvPicPr>
            <p:nvPr/>
          </p:nvPicPr>
          <p:blipFill>
            <a:blip r:embed="rId7">
              <a:extLst>
                <a:ext uri="{28A0092B-C50C-407E-A947-70E740481C1C}">
                  <a14:useLocalDpi xmlns:a14="http://schemas.microsoft.com/office/drawing/2010/main" val="0"/>
                </a:ext>
              </a:extLst>
            </a:blip>
            <a:srcRect l="-3821" t="31061" b="21983"/>
            <a:stretch>
              <a:fillRect/>
            </a:stretch>
          </p:blipFill>
          <p:spPr>
            <a:xfrm>
              <a:off x="5327744" y="5520378"/>
              <a:ext cx="1316339" cy="570847"/>
            </a:xfrm>
            <a:prstGeom prst="rect">
              <a:avLst/>
            </a:prstGeom>
          </p:spPr>
        </p:pic>
        <p:pic>
          <p:nvPicPr>
            <p:cNvPr id="58" name="Picture 57">
              <a:extLst>
                <a:ext uri="{FF2B5EF4-FFF2-40B4-BE49-F238E27FC236}">
                  <a16:creationId xmlns:a16="http://schemas.microsoft.com/office/drawing/2014/main" id="{C313608D-BE99-CA10-1FE2-E5B2796A0B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27744" y="5890485"/>
              <a:ext cx="1565909" cy="795041"/>
            </a:xfrm>
            <a:prstGeom prst="rect">
              <a:avLst/>
            </a:prstGeom>
          </p:spPr>
        </p:pic>
      </p:grpSp>
      <p:grpSp>
        <p:nvGrpSpPr>
          <p:cNvPr id="6" name="Group 5">
            <a:extLst>
              <a:ext uri="{FF2B5EF4-FFF2-40B4-BE49-F238E27FC236}">
                <a16:creationId xmlns:a16="http://schemas.microsoft.com/office/drawing/2014/main" id="{BB4894F3-137C-32C2-DEE5-F32EE974021E}"/>
              </a:ext>
            </a:extLst>
          </p:cNvPr>
          <p:cNvGrpSpPr/>
          <p:nvPr/>
        </p:nvGrpSpPr>
        <p:grpSpPr>
          <a:xfrm>
            <a:off x="5009124" y="2679487"/>
            <a:ext cx="1499025" cy="1499025"/>
            <a:chOff x="5729008" y="0"/>
            <a:chExt cx="1499025" cy="1499025"/>
          </a:xfrm>
        </p:grpSpPr>
        <p:sp>
          <p:nvSpPr>
            <p:cNvPr id="37" name="Freeform: Shape 36">
              <a:extLst>
                <a:ext uri="{FF2B5EF4-FFF2-40B4-BE49-F238E27FC236}">
                  <a16:creationId xmlns:a16="http://schemas.microsoft.com/office/drawing/2014/main" id="{87F099B3-7244-AFA0-CD96-EA76D63B2112}"/>
                </a:ext>
              </a:extLst>
            </p:cNvPr>
            <p:cNvSpPr/>
            <p:nvPr/>
          </p:nvSpPr>
          <p:spPr>
            <a:xfrm>
              <a:off x="5729008" y="0"/>
              <a:ext cx="1499025" cy="1499025"/>
            </a:xfrm>
            <a:custGeom>
              <a:avLst/>
              <a:gdLst>
                <a:gd name="csX0" fmla="*/ 0 w 1499025"/>
                <a:gd name="csY0" fmla="*/ 749513 h 1499025"/>
                <a:gd name="csX1" fmla="*/ 749513 w 1499025"/>
                <a:gd name="csY1" fmla="*/ 0 h 1499025"/>
                <a:gd name="csX2" fmla="*/ 1499026 w 1499025"/>
                <a:gd name="csY2" fmla="*/ 749513 h 1499025"/>
                <a:gd name="csX3" fmla="*/ 749513 w 1499025"/>
                <a:gd name="csY3" fmla="*/ 1499026 h 1499025"/>
                <a:gd name="csX4" fmla="*/ 0 w 1499025"/>
                <a:gd name="csY4" fmla="*/ 749513 h 1499025"/>
              </a:gdLst>
              <a:ahLst/>
              <a:cxnLst>
                <a:cxn ang="0">
                  <a:pos x="csX0" y="csY0"/>
                </a:cxn>
                <a:cxn ang="0">
                  <a:pos x="csX1" y="csY1"/>
                </a:cxn>
                <a:cxn ang="0">
                  <a:pos x="csX2" y="csY2"/>
                </a:cxn>
                <a:cxn ang="0">
                  <a:pos x="csX3" y="csY3"/>
                </a:cxn>
                <a:cxn ang="0">
                  <a:pos x="csX4" y="csY4"/>
                </a:cxn>
              </a:cxnLst>
              <a:rect l="l" t="t" r="r" b="b"/>
              <a:pathLst>
                <a:path w="1499025" h="1499025">
                  <a:moveTo>
                    <a:pt x="0" y="749513"/>
                  </a:moveTo>
                  <a:cubicBezTo>
                    <a:pt x="0" y="335568"/>
                    <a:pt x="335568" y="0"/>
                    <a:pt x="749513" y="0"/>
                  </a:cubicBezTo>
                  <a:cubicBezTo>
                    <a:pt x="1163458" y="0"/>
                    <a:pt x="1499026" y="335568"/>
                    <a:pt x="1499026" y="749513"/>
                  </a:cubicBezTo>
                  <a:cubicBezTo>
                    <a:pt x="1499026" y="1163458"/>
                    <a:pt x="1163458" y="1499026"/>
                    <a:pt x="749513" y="1499026"/>
                  </a:cubicBezTo>
                  <a:cubicBezTo>
                    <a:pt x="335568" y="1499026"/>
                    <a:pt x="0" y="1163458"/>
                    <a:pt x="0" y="749513"/>
                  </a:cubicBez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752" tIns="241752" rIns="241752" bIns="241752"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60" name="Picture 59">
              <a:extLst>
                <a:ext uri="{FF2B5EF4-FFF2-40B4-BE49-F238E27FC236}">
                  <a16:creationId xmlns:a16="http://schemas.microsoft.com/office/drawing/2014/main" id="{5FF2428F-C68D-A457-4B95-B2905954E0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35737" y="25133"/>
              <a:ext cx="1285566" cy="1285566"/>
            </a:xfrm>
            <a:prstGeom prst="rect">
              <a:avLst/>
            </a:prstGeom>
          </p:spPr>
        </p:pic>
      </p:grpSp>
      <p:grpSp>
        <p:nvGrpSpPr>
          <p:cNvPr id="7" name="Group 6">
            <a:extLst>
              <a:ext uri="{FF2B5EF4-FFF2-40B4-BE49-F238E27FC236}">
                <a16:creationId xmlns:a16="http://schemas.microsoft.com/office/drawing/2014/main" id="{61D9CE62-C726-C851-F32E-D13B7B58FC5F}"/>
              </a:ext>
            </a:extLst>
          </p:cNvPr>
          <p:cNvGrpSpPr/>
          <p:nvPr/>
        </p:nvGrpSpPr>
        <p:grpSpPr>
          <a:xfrm>
            <a:off x="5038458" y="2708821"/>
            <a:ext cx="1440356" cy="1440356"/>
            <a:chOff x="2516392" y="991515"/>
            <a:chExt cx="1440356" cy="1440356"/>
          </a:xfrm>
        </p:grpSpPr>
        <p:sp>
          <p:nvSpPr>
            <p:cNvPr id="47" name="Freeform: Shape 46">
              <a:extLst>
                <a:ext uri="{FF2B5EF4-FFF2-40B4-BE49-F238E27FC236}">
                  <a16:creationId xmlns:a16="http://schemas.microsoft.com/office/drawing/2014/main" id="{2E8B4BA5-9BA8-393B-13EC-025B2177FC4F}"/>
                </a:ext>
              </a:extLst>
            </p:cNvPr>
            <p:cNvSpPr/>
            <p:nvPr/>
          </p:nvSpPr>
          <p:spPr>
            <a:xfrm>
              <a:off x="2516392" y="991515"/>
              <a:ext cx="1440356" cy="1440356"/>
            </a:xfrm>
            <a:custGeom>
              <a:avLst/>
              <a:gdLst>
                <a:gd name="csX0" fmla="*/ 0 w 1440356"/>
                <a:gd name="csY0" fmla="*/ 720178 h 1440356"/>
                <a:gd name="csX1" fmla="*/ 720178 w 1440356"/>
                <a:gd name="csY1" fmla="*/ 0 h 1440356"/>
                <a:gd name="csX2" fmla="*/ 1440356 w 1440356"/>
                <a:gd name="csY2" fmla="*/ 720178 h 1440356"/>
                <a:gd name="csX3" fmla="*/ 720178 w 1440356"/>
                <a:gd name="csY3" fmla="*/ 1440356 h 1440356"/>
                <a:gd name="csX4" fmla="*/ 0 w 1440356"/>
                <a:gd name="csY4" fmla="*/ 720178 h 1440356"/>
              </a:gdLst>
              <a:ahLst/>
              <a:cxnLst>
                <a:cxn ang="0">
                  <a:pos x="csX0" y="csY0"/>
                </a:cxn>
                <a:cxn ang="0">
                  <a:pos x="csX1" y="csY1"/>
                </a:cxn>
                <a:cxn ang="0">
                  <a:pos x="csX2" y="csY2"/>
                </a:cxn>
                <a:cxn ang="0">
                  <a:pos x="csX3" y="csY3"/>
                </a:cxn>
                <a:cxn ang="0">
                  <a:pos x="csX4" y="csY4"/>
                </a:cxn>
              </a:cxnLst>
              <a:rect l="l" t="t" r="r" b="b"/>
              <a:pathLst>
                <a:path w="1440356" h="1440356">
                  <a:moveTo>
                    <a:pt x="0" y="720178"/>
                  </a:moveTo>
                  <a:cubicBezTo>
                    <a:pt x="0" y="322435"/>
                    <a:pt x="322435" y="0"/>
                    <a:pt x="720178" y="0"/>
                  </a:cubicBezTo>
                  <a:cubicBezTo>
                    <a:pt x="1117921" y="0"/>
                    <a:pt x="1440356" y="322435"/>
                    <a:pt x="1440356" y="720178"/>
                  </a:cubicBezTo>
                  <a:cubicBezTo>
                    <a:pt x="1440356" y="1117921"/>
                    <a:pt x="1117921" y="1440356"/>
                    <a:pt x="720178" y="1440356"/>
                  </a:cubicBezTo>
                  <a:cubicBezTo>
                    <a:pt x="322435" y="1440356"/>
                    <a:pt x="0" y="1117921"/>
                    <a:pt x="0" y="720178"/>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10" tIns="252210" rIns="252210" bIns="252210"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62" name="Picture 61">
              <a:extLst>
                <a:ext uri="{FF2B5EF4-FFF2-40B4-BE49-F238E27FC236}">
                  <a16:creationId xmlns:a16="http://schemas.microsoft.com/office/drawing/2014/main" id="{E2A14FAA-46DF-5B99-CCF9-BBE08757417C}"/>
                </a:ext>
              </a:extLst>
            </p:cNvPr>
            <p:cNvPicPr>
              <a:picLocks noChangeAspect="1"/>
            </p:cNvPicPr>
            <p:nvPr/>
          </p:nvPicPr>
          <p:blipFill>
            <a:blip r:embed="rId10">
              <a:extLst>
                <a:ext uri="{28A0092B-C50C-407E-A947-70E740481C1C}">
                  <a14:useLocalDpi xmlns:a14="http://schemas.microsoft.com/office/drawing/2010/main" val="0"/>
                </a:ext>
              </a:extLst>
            </a:blip>
            <a:srcRect l="17616" t="26407" r="14787" b="26706"/>
            <a:stretch>
              <a:fillRect/>
            </a:stretch>
          </p:blipFill>
          <p:spPr>
            <a:xfrm>
              <a:off x="2671432" y="1328019"/>
              <a:ext cx="1214819" cy="632336"/>
            </a:xfrm>
            <a:prstGeom prst="rect">
              <a:avLst/>
            </a:prstGeom>
          </p:spPr>
        </p:pic>
      </p:grpSp>
      <p:grpSp>
        <p:nvGrpSpPr>
          <p:cNvPr id="9" name="Group 8">
            <a:extLst>
              <a:ext uri="{FF2B5EF4-FFF2-40B4-BE49-F238E27FC236}">
                <a16:creationId xmlns:a16="http://schemas.microsoft.com/office/drawing/2014/main" id="{396CABAE-8902-E07D-717F-898C053365A2}"/>
              </a:ext>
            </a:extLst>
          </p:cNvPr>
          <p:cNvGrpSpPr/>
          <p:nvPr/>
        </p:nvGrpSpPr>
        <p:grpSpPr>
          <a:xfrm>
            <a:off x="4572000" y="1905000"/>
            <a:ext cx="3048000" cy="3048000"/>
            <a:chOff x="4234636" y="1904999"/>
            <a:chExt cx="3048000" cy="3048000"/>
          </a:xfrm>
        </p:grpSpPr>
        <p:sp>
          <p:nvSpPr>
            <p:cNvPr id="32" name="Oval 31">
              <a:extLst>
                <a:ext uri="{FF2B5EF4-FFF2-40B4-BE49-F238E27FC236}">
                  <a16:creationId xmlns:a16="http://schemas.microsoft.com/office/drawing/2014/main" id="{D2AFA0F5-E1A4-D806-595E-7151E94B5C88}"/>
                </a:ext>
              </a:extLst>
            </p:cNvPr>
            <p:cNvSpPr/>
            <p:nvPr/>
          </p:nvSpPr>
          <p:spPr>
            <a:xfrm>
              <a:off x="4234636" y="1904999"/>
              <a:ext cx="3048000" cy="3048000"/>
            </a:xfrm>
            <a:prstGeom prst="ellipse">
              <a:avLst/>
            </a:prstGeom>
            <a:solidFill>
              <a:schemeClr val="accent5">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descr="Tata Motors logo in transparent PNG and vectorized SVG formats">
              <a:extLst>
                <a:ext uri="{FF2B5EF4-FFF2-40B4-BE49-F238E27FC236}">
                  <a16:creationId xmlns:a16="http://schemas.microsoft.com/office/drawing/2014/main" id="{9B8D8284-67E0-1773-7AA7-AAE5DDCAE987}"/>
                </a:ext>
              </a:extLst>
            </p:cNvPr>
            <p:cNvPicPr>
              <a:picLocks noChangeAspect="1"/>
            </p:cNvPicPr>
            <p:nvPr/>
          </p:nvPicPr>
          <p:blipFill>
            <a:blip r:embed="rId11"/>
            <a:stretch>
              <a:fillRect/>
            </a:stretch>
          </p:blipFill>
          <p:spPr>
            <a:xfrm>
              <a:off x="4602686" y="2656113"/>
              <a:ext cx="2311900" cy="1545772"/>
            </a:xfrm>
            <a:prstGeom prst="rect">
              <a:avLst/>
            </a:prstGeom>
            <a:solidFill>
              <a:schemeClr val="accent5">
                <a:lumMod val="40000"/>
                <a:lumOff val="60000"/>
              </a:schemeClr>
            </a:solidFill>
          </p:spPr>
        </p:pic>
      </p:grpSp>
    </p:spTree>
    <p:extLst>
      <p:ext uri="{BB962C8B-B14F-4D97-AF65-F5344CB8AC3E}">
        <p14:creationId xmlns:p14="http://schemas.microsoft.com/office/powerpoint/2010/main" val="3006729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3F2083E4-88E2-DF8B-E757-84A5774CE8BC}"/>
            </a:ext>
          </a:extLst>
        </p:cNvPr>
        <p:cNvGrpSpPr/>
        <p:nvPr/>
      </p:nvGrpSpPr>
      <p:grpSpPr>
        <a:xfrm>
          <a:off x="0" y="0"/>
          <a:ext cx="0" cy="0"/>
          <a:chOff x="0" y="0"/>
          <a:chExt cx="0" cy="0"/>
        </a:xfrm>
      </p:grpSpPr>
      <p:sp>
        <p:nvSpPr>
          <p:cNvPr id="36" name="Freeform: Shape 35">
            <a:extLst>
              <a:ext uri="{FF2B5EF4-FFF2-40B4-BE49-F238E27FC236}">
                <a16:creationId xmlns:a16="http://schemas.microsoft.com/office/drawing/2014/main" id="{A1D0009D-E51E-F42A-3224-F984EB56E6CD}"/>
              </a:ext>
            </a:extLst>
          </p:cNvPr>
          <p:cNvSpPr/>
          <p:nvPr/>
        </p:nvSpPr>
        <p:spPr>
          <a:xfrm rot="16200000">
            <a:off x="5385951" y="2070927"/>
            <a:ext cx="1159543" cy="32003"/>
          </a:xfrm>
          <a:custGeom>
            <a:avLst/>
            <a:gdLst>
              <a:gd name="csX0" fmla="*/ 0 w 1159543"/>
              <a:gd name="csY0" fmla="*/ 16001 h 32003"/>
              <a:gd name="csX1" fmla="*/ 1159543 w 1159543"/>
              <a:gd name="csY1" fmla="*/ 16001 h 32003"/>
            </a:gdLst>
            <a:ahLst/>
            <a:cxnLst>
              <a:cxn ang="0">
                <a:pos x="csX0" y="csY0"/>
              </a:cxn>
              <a:cxn ang="0">
                <a:pos x="csX1" y="csY1"/>
              </a:cxn>
            </a:cxnLst>
            <a:rect l="l" t="t" r="r" b="b"/>
            <a:pathLst>
              <a:path w="1159543" h="32003">
                <a:moveTo>
                  <a:pt x="0" y="16001"/>
                </a:moveTo>
                <a:lnTo>
                  <a:pt x="1159543"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63482" tIns="-12986" rIns="563483" bIns="-1298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38" name="Freeform: Shape 37">
            <a:extLst>
              <a:ext uri="{FF2B5EF4-FFF2-40B4-BE49-F238E27FC236}">
                <a16:creationId xmlns:a16="http://schemas.microsoft.com/office/drawing/2014/main" id="{056F6819-0923-E226-8389-75025A1AF651}"/>
              </a:ext>
            </a:extLst>
          </p:cNvPr>
          <p:cNvSpPr/>
          <p:nvPr/>
        </p:nvSpPr>
        <p:spPr>
          <a:xfrm rot="20097339">
            <a:off x="6651169" y="2626903"/>
            <a:ext cx="1876122" cy="32003"/>
          </a:xfrm>
          <a:custGeom>
            <a:avLst/>
            <a:gdLst>
              <a:gd name="csX0" fmla="*/ 0 w 1876122"/>
              <a:gd name="csY0" fmla="*/ 16001 h 32003"/>
              <a:gd name="csX1" fmla="*/ 1876122 w 1876122"/>
              <a:gd name="csY1" fmla="*/ 16001 h 32003"/>
            </a:gdLst>
            <a:ahLst/>
            <a:cxnLst>
              <a:cxn ang="0">
                <a:pos x="csX0" y="csY0"/>
              </a:cxn>
              <a:cxn ang="0">
                <a:pos x="csX1" y="csY1"/>
              </a:cxn>
            </a:cxnLst>
            <a:rect l="l" t="t" r="r" b="b"/>
            <a:pathLst>
              <a:path w="1876122" h="32003">
                <a:moveTo>
                  <a:pt x="0" y="16001"/>
                </a:moveTo>
                <a:lnTo>
                  <a:pt x="1876122"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903857" tIns="-30902" rIns="903858" bIns="-30902"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40" name="Freeform: Shape 39">
            <a:extLst>
              <a:ext uri="{FF2B5EF4-FFF2-40B4-BE49-F238E27FC236}">
                <a16:creationId xmlns:a16="http://schemas.microsoft.com/office/drawing/2014/main" id="{6C54CF7D-BE1A-0B84-B06F-9FEB6FFB0D16}"/>
              </a:ext>
            </a:extLst>
          </p:cNvPr>
          <p:cNvSpPr/>
          <p:nvPr/>
        </p:nvSpPr>
        <p:spPr>
          <a:xfrm rot="1308099">
            <a:off x="6689323" y="3931145"/>
            <a:ext cx="1845960" cy="32003"/>
          </a:xfrm>
          <a:custGeom>
            <a:avLst/>
            <a:gdLst>
              <a:gd name="csX0" fmla="*/ 0 w 1845960"/>
              <a:gd name="csY0" fmla="*/ 16001 h 32003"/>
              <a:gd name="csX1" fmla="*/ 1845960 w 1845960"/>
              <a:gd name="csY1" fmla="*/ 16001 h 32003"/>
            </a:gdLst>
            <a:ahLst/>
            <a:cxnLst>
              <a:cxn ang="0">
                <a:pos x="csX0" y="csY0"/>
              </a:cxn>
              <a:cxn ang="0">
                <a:pos x="csX1" y="csY1"/>
              </a:cxn>
            </a:cxnLst>
            <a:rect l="l" t="t" r="r" b="b"/>
            <a:pathLst>
              <a:path w="1845960" h="32003">
                <a:moveTo>
                  <a:pt x="0" y="16001"/>
                </a:moveTo>
                <a:lnTo>
                  <a:pt x="1845960"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89532" tIns="-30148" rIns="889529" bIns="-30148"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42" name="Freeform: Shape 41">
            <a:extLst>
              <a:ext uri="{FF2B5EF4-FFF2-40B4-BE49-F238E27FC236}">
                <a16:creationId xmlns:a16="http://schemas.microsoft.com/office/drawing/2014/main" id="{6EC44D0B-1FCB-1689-C94F-AA3B89E78666}"/>
              </a:ext>
            </a:extLst>
          </p:cNvPr>
          <p:cNvSpPr/>
          <p:nvPr/>
        </p:nvSpPr>
        <p:spPr>
          <a:xfrm rot="16271076">
            <a:off x="5436425" y="4666292"/>
            <a:ext cx="1263662" cy="32004"/>
          </a:xfrm>
          <a:custGeom>
            <a:avLst/>
            <a:gdLst>
              <a:gd name="csX0" fmla="*/ 0 w 1263661"/>
              <a:gd name="csY0" fmla="*/ 16001 h 32003"/>
              <a:gd name="csX1" fmla="*/ 1263661 w 1263661"/>
              <a:gd name="csY1" fmla="*/ 16001 h 32003"/>
            </a:gdLst>
            <a:ahLst/>
            <a:cxnLst>
              <a:cxn ang="0">
                <a:pos x="csX0" y="csY0"/>
              </a:cxn>
              <a:cxn ang="0">
                <a:pos x="csX1" y="csY1"/>
              </a:cxn>
            </a:cxnLst>
            <a:rect l="l" t="t" r="r" b="b"/>
            <a:pathLst>
              <a:path w="1263661" h="32003">
                <a:moveTo>
                  <a:pt x="1263661"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12938" tIns="-15590" rIns="612940" bIns="-15590"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44" name="Freeform: Shape 43">
            <a:extLst>
              <a:ext uri="{FF2B5EF4-FFF2-40B4-BE49-F238E27FC236}">
                <a16:creationId xmlns:a16="http://schemas.microsoft.com/office/drawing/2014/main" id="{BE204BD7-FAEE-81C2-6AF3-084BF583DAF4}"/>
              </a:ext>
            </a:extLst>
          </p:cNvPr>
          <p:cNvSpPr/>
          <p:nvPr/>
        </p:nvSpPr>
        <p:spPr>
          <a:xfrm rot="20104994">
            <a:off x="3092054" y="4145176"/>
            <a:ext cx="2475100" cy="32004"/>
          </a:xfrm>
          <a:custGeom>
            <a:avLst/>
            <a:gdLst>
              <a:gd name="csX0" fmla="*/ 0 w 2475100"/>
              <a:gd name="csY0" fmla="*/ 16001 h 32003"/>
              <a:gd name="csX1" fmla="*/ 2475100 w 2475100"/>
              <a:gd name="csY1" fmla="*/ 16001 h 32003"/>
            </a:gdLst>
            <a:ahLst/>
            <a:cxnLst>
              <a:cxn ang="0">
                <a:pos x="csX0" y="csY0"/>
              </a:cxn>
              <a:cxn ang="0">
                <a:pos x="csX1" y="csY1"/>
              </a:cxn>
            </a:cxnLst>
            <a:rect l="l" t="t" r="r" b="b"/>
            <a:pathLst>
              <a:path w="2475100" h="32003">
                <a:moveTo>
                  <a:pt x="2475100"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188372" tIns="-45874" rIns="1188372" bIns="-45878" numCol="1" spcCol="1270" anchor="ctr" anchorCtr="0">
            <a:noAutofit/>
          </a:bodyPr>
          <a:lstStyle/>
          <a:p>
            <a:pPr marL="0" lvl="0" indent="0" algn="ctr" defTabSz="355600">
              <a:lnSpc>
                <a:spcPct val="90000"/>
              </a:lnSpc>
              <a:spcBef>
                <a:spcPct val="0"/>
              </a:spcBef>
              <a:spcAft>
                <a:spcPct val="35000"/>
              </a:spcAft>
              <a:buNone/>
            </a:pPr>
            <a:endParaRPr lang="en-US" sz="800" kern="1200"/>
          </a:p>
        </p:txBody>
      </p:sp>
      <p:sp>
        <p:nvSpPr>
          <p:cNvPr id="46" name="Freeform: Shape 45">
            <a:extLst>
              <a:ext uri="{FF2B5EF4-FFF2-40B4-BE49-F238E27FC236}">
                <a16:creationId xmlns:a16="http://schemas.microsoft.com/office/drawing/2014/main" id="{8BAFF0B5-1C4B-6C31-59E1-17ABAE0C1D1D}"/>
              </a:ext>
            </a:extLst>
          </p:cNvPr>
          <p:cNvSpPr/>
          <p:nvPr/>
        </p:nvSpPr>
        <p:spPr>
          <a:xfrm rot="1780127">
            <a:off x="3740377" y="2512639"/>
            <a:ext cx="1860544" cy="32004"/>
          </a:xfrm>
          <a:custGeom>
            <a:avLst/>
            <a:gdLst>
              <a:gd name="csX0" fmla="*/ 0 w 1860544"/>
              <a:gd name="csY0" fmla="*/ 16001 h 32003"/>
              <a:gd name="csX1" fmla="*/ 1860544 w 1860544"/>
              <a:gd name="csY1" fmla="*/ 16001 h 32003"/>
            </a:gdLst>
            <a:ahLst/>
            <a:cxnLst>
              <a:cxn ang="0">
                <a:pos x="csX0" y="csY0"/>
              </a:cxn>
              <a:cxn ang="0">
                <a:pos x="csX1" y="csY1"/>
              </a:cxn>
            </a:cxnLst>
            <a:rect l="l" t="t" r="r" b="b"/>
            <a:pathLst>
              <a:path w="1860544" h="32003">
                <a:moveTo>
                  <a:pt x="1860544"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96458" tIns="-30511" rIns="896458" bIns="-30513" numCol="1" spcCol="1270" anchor="ctr" anchorCtr="0">
            <a:noAutofit/>
          </a:bodyPr>
          <a:lstStyle/>
          <a:p>
            <a:pPr marL="0" lvl="0" indent="0" algn="ctr" defTabSz="266700">
              <a:lnSpc>
                <a:spcPct val="90000"/>
              </a:lnSpc>
              <a:spcBef>
                <a:spcPct val="0"/>
              </a:spcBef>
              <a:spcAft>
                <a:spcPct val="35000"/>
              </a:spcAft>
              <a:buNone/>
            </a:pPr>
            <a:endParaRPr lang="en-US" sz="600" kern="1200"/>
          </a:p>
        </p:txBody>
      </p:sp>
      <p:grpSp>
        <p:nvGrpSpPr>
          <p:cNvPr id="2" name="Group 1">
            <a:extLst>
              <a:ext uri="{FF2B5EF4-FFF2-40B4-BE49-F238E27FC236}">
                <a16:creationId xmlns:a16="http://schemas.microsoft.com/office/drawing/2014/main" id="{F1445D04-BFFC-6D61-0F4C-0301B023628E}"/>
              </a:ext>
            </a:extLst>
          </p:cNvPr>
          <p:cNvGrpSpPr/>
          <p:nvPr/>
        </p:nvGrpSpPr>
        <p:grpSpPr>
          <a:xfrm>
            <a:off x="1623347" y="4201891"/>
            <a:ext cx="1661209" cy="1661209"/>
            <a:chOff x="1623347" y="4201891"/>
            <a:chExt cx="1661209" cy="1661209"/>
          </a:xfrm>
        </p:grpSpPr>
        <p:sp>
          <p:nvSpPr>
            <p:cNvPr id="45" name="Freeform: Shape 44">
              <a:extLst>
                <a:ext uri="{FF2B5EF4-FFF2-40B4-BE49-F238E27FC236}">
                  <a16:creationId xmlns:a16="http://schemas.microsoft.com/office/drawing/2014/main" id="{65CF95FB-1DA9-D7D2-0DF3-9E82F5387394}"/>
                </a:ext>
              </a:extLst>
            </p:cNvPr>
            <p:cNvSpPr/>
            <p:nvPr/>
          </p:nvSpPr>
          <p:spPr>
            <a:xfrm>
              <a:off x="1623347" y="4201891"/>
              <a:ext cx="1661209" cy="1661209"/>
            </a:xfrm>
            <a:custGeom>
              <a:avLst/>
              <a:gdLst>
                <a:gd name="csX0" fmla="*/ 0 w 1661209"/>
                <a:gd name="csY0" fmla="*/ 830605 h 1661209"/>
                <a:gd name="csX1" fmla="*/ 830605 w 1661209"/>
                <a:gd name="csY1" fmla="*/ 0 h 1661209"/>
                <a:gd name="csX2" fmla="*/ 1661210 w 1661209"/>
                <a:gd name="csY2" fmla="*/ 830605 h 1661209"/>
                <a:gd name="csX3" fmla="*/ 830605 w 1661209"/>
                <a:gd name="csY3" fmla="*/ 1661210 h 1661209"/>
                <a:gd name="csX4" fmla="*/ 0 w 1661209"/>
                <a:gd name="csY4" fmla="*/ 830605 h 1661209"/>
              </a:gdLst>
              <a:ahLst/>
              <a:cxnLst>
                <a:cxn ang="0">
                  <a:pos x="csX0" y="csY0"/>
                </a:cxn>
                <a:cxn ang="0">
                  <a:pos x="csX1" y="csY1"/>
                </a:cxn>
                <a:cxn ang="0">
                  <a:pos x="csX2" y="csY2"/>
                </a:cxn>
                <a:cxn ang="0">
                  <a:pos x="csX3" y="csY3"/>
                </a:cxn>
                <a:cxn ang="0">
                  <a:pos x="csX4" y="csY4"/>
                </a:cxn>
              </a:cxnLst>
              <a:rect l="l" t="t" r="r" b="b"/>
              <a:pathLst>
                <a:path w="1661209" h="1661209">
                  <a:moveTo>
                    <a:pt x="0" y="830605"/>
                  </a:moveTo>
                  <a:cubicBezTo>
                    <a:pt x="0" y="371875"/>
                    <a:pt x="371875" y="0"/>
                    <a:pt x="830605" y="0"/>
                  </a:cubicBezTo>
                  <a:cubicBezTo>
                    <a:pt x="1289335" y="0"/>
                    <a:pt x="1661210" y="371875"/>
                    <a:pt x="1661210" y="830605"/>
                  </a:cubicBezTo>
                  <a:cubicBezTo>
                    <a:pt x="1661210" y="1289335"/>
                    <a:pt x="1289335" y="1661210"/>
                    <a:pt x="830605" y="1661210"/>
                  </a:cubicBezTo>
                  <a:cubicBezTo>
                    <a:pt x="371875" y="1661210"/>
                    <a:pt x="0" y="1289335"/>
                    <a:pt x="0" y="83060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553" tIns="284553" rIns="284553" bIns="284553"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49" name="Picture 48" descr="Explore Tata Consultancy Services Ltd ESG score, report and breaking news">
              <a:extLst>
                <a:ext uri="{FF2B5EF4-FFF2-40B4-BE49-F238E27FC236}">
                  <a16:creationId xmlns:a16="http://schemas.microsoft.com/office/drawing/2014/main" id="{4B96F021-09AE-20A4-9DCA-D4FA55E9F0BB}"/>
                </a:ext>
              </a:extLst>
            </p:cNvPr>
            <p:cNvPicPr>
              <a:picLocks noChangeAspect="1"/>
            </p:cNvPicPr>
            <p:nvPr/>
          </p:nvPicPr>
          <p:blipFill>
            <a:blip r:embed="rId4"/>
            <a:stretch>
              <a:fillRect/>
            </a:stretch>
          </p:blipFill>
          <p:spPr>
            <a:xfrm>
              <a:off x="1820089" y="4410060"/>
              <a:ext cx="1244869" cy="1244869"/>
            </a:xfrm>
            <a:prstGeom prst="rect">
              <a:avLst/>
            </a:prstGeom>
          </p:spPr>
        </p:pic>
      </p:grpSp>
      <p:grpSp>
        <p:nvGrpSpPr>
          <p:cNvPr id="4" name="Group 3">
            <a:extLst>
              <a:ext uri="{FF2B5EF4-FFF2-40B4-BE49-F238E27FC236}">
                <a16:creationId xmlns:a16="http://schemas.microsoft.com/office/drawing/2014/main" id="{9564089D-5653-D34C-4F59-EE1D9B7DA175}"/>
              </a:ext>
            </a:extLst>
          </p:cNvPr>
          <p:cNvGrpSpPr/>
          <p:nvPr/>
        </p:nvGrpSpPr>
        <p:grpSpPr>
          <a:xfrm>
            <a:off x="8361902" y="3826878"/>
            <a:ext cx="1527966" cy="1473288"/>
            <a:chOff x="8361902" y="3826878"/>
            <a:chExt cx="1527966" cy="1473288"/>
          </a:xfrm>
        </p:grpSpPr>
        <p:sp>
          <p:nvSpPr>
            <p:cNvPr id="41" name="Freeform: Shape 40">
              <a:extLst>
                <a:ext uri="{FF2B5EF4-FFF2-40B4-BE49-F238E27FC236}">
                  <a16:creationId xmlns:a16="http://schemas.microsoft.com/office/drawing/2014/main" id="{114C155A-34A3-84C8-DF2F-BA8A66056F44}"/>
                </a:ext>
              </a:extLst>
            </p:cNvPr>
            <p:cNvSpPr/>
            <p:nvPr/>
          </p:nvSpPr>
          <p:spPr>
            <a:xfrm>
              <a:off x="8416580" y="3826878"/>
              <a:ext cx="1473288" cy="1473288"/>
            </a:xfrm>
            <a:custGeom>
              <a:avLst/>
              <a:gdLst>
                <a:gd name="csX0" fmla="*/ 0 w 1473288"/>
                <a:gd name="csY0" fmla="*/ 736644 h 1473288"/>
                <a:gd name="csX1" fmla="*/ 736644 w 1473288"/>
                <a:gd name="csY1" fmla="*/ 0 h 1473288"/>
                <a:gd name="csX2" fmla="*/ 1473288 w 1473288"/>
                <a:gd name="csY2" fmla="*/ 736644 h 1473288"/>
                <a:gd name="csX3" fmla="*/ 736644 w 1473288"/>
                <a:gd name="csY3" fmla="*/ 1473288 h 1473288"/>
                <a:gd name="csX4" fmla="*/ 0 w 1473288"/>
                <a:gd name="csY4" fmla="*/ 736644 h 1473288"/>
              </a:gdLst>
              <a:ahLst/>
              <a:cxnLst>
                <a:cxn ang="0">
                  <a:pos x="csX0" y="csY0"/>
                </a:cxn>
                <a:cxn ang="0">
                  <a:pos x="csX1" y="csY1"/>
                </a:cxn>
                <a:cxn ang="0">
                  <a:pos x="csX2" y="csY2"/>
                </a:cxn>
                <a:cxn ang="0">
                  <a:pos x="csX3" y="csY3"/>
                </a:cxn>
                <a:cxn ang="0">
                  <a:pos x="csX4" y="csY4"/>
                </a:cxn>
              </a:cxnLst>
              <a:rect l="l" t="t" r="r" b="b"/>
              <a:pathLst>
                <a:path w="1473288" h="1473288">
                  <a:moveTo>
                    <a:pt x="0" y="736644"/>
                  </a:moveTo>
                  <a:cubicBezTo>
                    <a:pt x="0" y="329807"/>
                    <a:pt x="329807" y="0"/>
                    <a:pt x="736644" y="0"/>
                  </a:cubicBezTo>
                  <a:cubicBezTo>
                    <a:pt x="1143481" y="0"/>
                    <a:pt x="1473288" y="329807"/>
                    <a:pt x="1473288" y="736644"/>
                  </a:cubicBezTo>
                  <a:cubicBezTo>
                    <a:pt x="1473288" y="1143481"/>
                    <a:pt x="1143481" y="1473288"/>
                    <a:pt x="736644" y="1473288"/>
                  </a:cubicBezTo>
                  <a:cubicBezTo>
                    <a:pt x="329807" y="1473288"/>
                    <a:pt x="0" y="1143481"/>
                    <a:pt x="0" y="736644"/>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348" tIns="237348" rIns="237348" bIns="237348" numCol="1" spcCol="1270" anchor="ctr" anchorCtr="0">
              <a:noAutofit/>
            </a:bodyPr>
            <a:lstStyle/>
            <a:p>
              <a:pPr marL="0" lvl="0" indent="0" algn="ctr" defTabSz="1511300">
                <a:lnSpc>
                  <a:spcPct val="90000"/>
                </a:lnSpc>
                <a:spcBef>
                  <a:spcPct val="0"/>
                </a:spcBef>
                <a:spcAft>
                  <a:spcPct val="35000"/>
                </a:spcAft>
                <a:buNone/>
              </a:pPr>
              <a:endParaRPr lang="en-US" sz="3400" kern="1200" dirty="0"/>
            </a:p>
          </p:txBody>
        </p:sp>
        <p:pic>
          <p:nvPicPr>
            <p:cNvPr id="54" name="Picture 53">
              <a:extLst>
                <a:ext uri="{FF2B5EF4-FFF2-40B4-BE49-F238E27FC236}">
                  <a16:creationId xmlns:a16="http://schemas.microsoft.com/office/drawing/2014/main" id="{8CF773CC-F438-2A5B-A555-CF6657C865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1902" y="3958018"/>
              <a:ext cx="1526983" cy="1236857"/>
            </a:xfrm>
            <a:prstGeom prst="rect">
              <a:avLst/>
            </a:prstGeom>
          </p:spPr>
        </p:pic>
      </p:grpSp>
      <p:grpSp>
        <p:nvGrpSpPr>
          <p:cNvPr id="3" name="Group 2">
            <a:extLst>
              <a:ext uri="{FF2B5EF4-FFF2-40B4-BE49-F238E27FC236}">
                <a16:creationId xmlns:a16="http://schemas.microsoft.com/office/drawing/2014/main" id="{60ECC359-7A6F-634D-4771-15662687B296}"/>
              </a:ext>
            </a:extLst>
          </p:cNvPr>
          <p:cNvGrpSpPr/>
          <p:nvPr/>
        </p:nvGrpSpPr>
        <p:grpSpPr>
          <a:xfrm>
            <a:off x="5267145" y="5313826"/>
            <a:ext cx="1626508" cy="1544173"/>
            <a:chOff x="5267145" y="5313826"/>
            <a:chExt cx="1626508" cy="1544173"/>
          </a:xfrm>
        </p:grpSpPr>
        <p:sp>
          <p:nvSpPr>
            <p:cNvPr id="43" name="Freeform: Shape 42">
              <a:extLst>
                <a:ext uri="{FF2B5EF4-FFF2-40B4-BE49-F238E27FC236}">
                  <a16:creationId xmlns:a16="http://schemas.microsoft.com/office/drawing/2014/main" id="{168EDA13-90DD-D1AE-E8A3-88E223303B67}"/>
                </a:ext>
              </a:extLst>
            </p:cNvPr>
            <p:cNvSpPr/>
            <p:nvPr/>
          </p:nvSpPr>
          <p:spPr>
            <a:xfrm>
              <a:off x="5267145" y="5313826"/>
              <a:ext cx="1544173" cy="1544173"/>
            </a:xfrm>
            <a:custGeom>
              <a:avLst/>
              <a:gdLst>
                <a:gd name="csX0" fmla="*/ 0 w 1544173"/>
                <a:gd name="csY0" fmla="*/ 772087 h 1544173"/>
                <a:gd name="csX1" fmla="*/ 772087 w 1544173"/>
                <a:gd name="csY1" fmla="*/ 0 h 1544173"/>
                <a:gd name="csX2" fmla="*/ 1544174 w 1544173"/>
                <a:gd name="csY2" fmla="*/ 772087 h 1544173"/>
                <a:gd name="csX3" fmla="*/ 772087 w 1544173"/>
                <a:gd name="csY3" fmla="*/ 1544174 h 1544173"/>
                <a:gd name="csX4" fmla="*/ 0 w 1544173"/>
                <a:gd name="csY4" fmla="*/ 772087 h 1544173"/>
              </a:gdLst>
              <a:ahLst/>
              <a:cxnLst>
                <a:cxn ang="0">
                  <a:pos x="csX0" y="csY0"/>
                </a:cxn>
                <a:cxn ang="0">
                  <a:pos x="csX1" y="csY1"/>
                </a:cxn>
                <a:cxn ang="0">
                  <a:pos x="csX2" y="csY2"/>
                </a:cxn>
                <a:cxn ang="0">
                  <a:pos x="csX3" y="csY3"/>
                </a:cxn>
                <a:cxn ang="0">
                  <a:pos x="csX4" y="csY4"/>
                </a:cxn>
              </a:cxnLst>
              <a:rect l="l" t="t" r="r" b="b"/>
              <a:pathLst>
                <a:path w="1544173" h="1544173">
                  <a:moveTo>
                    <a:pt x="0" y="772087"/>
                  </a:moveTo>
                  <a:cubicBezTo>
                    <a:pt x="0" y="345675"/>
                    <a:pt x="345675" y="0"/>
                    <a:pt x="772087" y="0"/>
                  </a:cubicBezTo>
                  <a:cubicBezTo>
                    <a:pt x="1198499" y="0"/>
                    <a:pt x="1544174" y="345675"/>
                    <a:pt x="1544174" y="772087"/>
                  </a:cubicBezTo>
                  <a:cubicBezTo>
                    <a:pt x="1544174" y="1198499"/>
                    <a:pt x="1198499" y="1544174"/>
                    <a:pt x="772087" y="1544174"/>
                  </a:cubicBezTo>
                  <a:cubicBezTo>
                    <a:pt x="345675" y="1544174"/>
                    <a:pt x="0" y="1198499"/>
                    <a:pt x="0" y="772087"/>
                  </a:cubicBezTo>
                  <a:close/>
                </a:path>
              </a:pathLst>
            </a:custGeom>
            <a:solidFill>
              <a:schemeClr val="accent6">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414" tIns="267414" rIns="267414" bIns="267414"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56" name="Picture 55">
              <a:extLst>
                <a:ext uri="{FF2B5EF4-FFF2-40B4-BE49-F238E27FC236}">
                  <a16:creationId xmlns:a16="http://schemas.microsoft.com/office/drawing/2014/main" id="{04AE92A3-DBE3-3800-A7F1-45B1B3848EF6}"/>
                </a:ext>
              </a:extLst>
            </p:cNvPr>
            <p:cNvPicPr>
              <a:picLocks noChangeAspect="1"/>
            </p:cNvPicPr>
            <p:nvPr/>
          </p:nvPicPr>
          <p:blipFill>
            <a:blip r:embed="rId6">
              <a:extLst>
                <a:ext uri="{28A0092B-C50C-407E-A947-70E740481C1C}">
                  <a14:useLocalDpi xmlns:a14="http://schemas.microsoft.com/office/drawing/2010/main" val="0"/>
                </a:ext>
              </a:extLst>
            </a:blip>
            <a:srcRect l="-3821" t="31061" b="21983"/>
            <a:stretch>
              <a:fillRect/>
            </a:stretch>
          </p:blipFill>
          <p:spPr>
            <a:xfrm>
              <a:off x="5327744" y="5520378"/>
              <a:ext cx="1316339" cy="570847"/>
            </a:xfrm>
            <a:prstGeom prst="rect">
              <a:avLst/>
            </a:prstGeom>
          </p:spPr>
        </p:pic>
        <p:pic>
          <p:nvPicPr>
            <p:cNvPr id="58" name="Picture 57">
              <a:extLst>
                <a:ext uri="{FF2B5EF4-FFF2-40B4-BE49-F238E27FC236}">
                  <a16:creationId xmlns:a16="http://schemas.microsoft.com/office/drawing/2014/main" id="{CF63E4BE-5212-1496-96E4-96469582CC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7744" y="5890485"/>
              <a:ext cx="1565909" cy="795041"/>
            </a:xfrm>
            <a:prstGeom prst="rect">
              <a:avLst/>
            </a:prstGeom>
          </p:spPr>
        </p:pic>
      </p:grpSp>
      <p:grpSp>
        <p:nvGrpSpPr>
          <p:cNvPr id="12" name="Group 11">
            <a:extLst>
              <a:ext uri="{FF2B5EF4-FFF2-40B4-BE49-F238E27FC236}">
                <a16:creationId xmlns:a16="http://schemas.microsoft.com/office/drawing/2014/main" id="{F6CE8CB3-5EDD-056F-B21F-5F79AAD7CEF0}"/>
              </a:ext>
            </a:extLst>
          </p:cNvPr>
          <p:cNvGrpSpPr/>
          <p:nvPr/>
        </p:nvGrpSpPr>
        <p:grpSpPr>
          <a:xfrm>
            <a:off x="5216209" y="23865"/>
            <a:ext cx="1499025" cy="1499025"/>
            <a:chOff x="5216209" y="23865"/>
            <a:chExt cx="1499025" cy="1499025"/>
          </a:xfrm>
        </p:grpSpPr>
        <p:grpSp>
          <p:nvGrpSpPr>
            <p:cNvPr id="6" name="Group 5">
              <a:extLst>
                <a:ext uri="{FF2B5EF4-FFF2-40B4-BE49-F238E27FC236}">
                  <a16:creationId xmlns:a16="http://schemas.microsoft.com/office/drawing/2014/main" id="{47D59467-622B-4CA2-E180-828B315438B8}"/>
                </a:ext>
              </a:extLst>
            </p:cNvPr>
            <p:cNvGrpSpPr/>
            <p:nvPr/>
          </p:nvGrpSpPr>
          <p:grpSpPr>
            <a:xfrm>
              <a:off x="5216209" y="23865"/>
              <a:ext cx="1499025" cy="1499025"/>
              <a:chOff x="5729008" y="0"/>
              <a:chExt cx="1499025" cy="1499025"/>
            </a:xfrm>
          </p:grpSpPr>
          <p:sp>
            <p:nvSpPr>
              <p:cNvPr id="37" name="Freeform: Shape 36">
                <a:extLst>
                  <a:ext uri="{FF2B5EF4-FFF2-40B4-BE49-F238E27FC236}">
                    <a16:creationId xmlns:a16="http://schemas.microsoft.com/office/drawing/2014/main" id="{73448890-B8ED-7682-F182-B8E80823DF02}"/>
                  </a:ext>
                </a:extLst>
              </p:cNvPr>
              <p:cNvSpPr/>
              <p:nvPr/>
            </p:nvSpPr>
            <p:spPr>
              <a:xfrm>
                <a:off x="5729008" y="0"/>
                <a:ext cx="1499025" cy="1499025"/>
              </a:xfrm>
              <a:custGeom>
                <a:avLst/>
                <a:gdLst>
                  <a:gd name="csX0" fmla="*/ 0 w 1499025"/>
                  <a:gd name="csY0" fmla="*/ 749513 h 1499025"/>
                  <a:gd name="csX1" fmla="*/ 749513 w 1499025"/>
                  <a:gd name="csY1" fmla="*/ 0 h 1499025"/>
                  <a:gd name="csX2" fmla="*/ 1499026 w 1499025"/>
                  <a:gd name="csY2" fmla="*/ 749513 h 1499025"/>
                  <a:gd name="csX3" fmla="*/ 749513 w 1499025"/>
                  <a:gd name="csY3" fmla="*/ 1499026 h 1499025"/>
                  <a:gd name="csX4" fmla="*/ 0 w 1499025"/>
                  <a:gd name="csY4" fmla="*/ 749513 h 1499025"/>
                </a:gdLst>
                <a:ahLst/>
                <a:cxnLst>
                  <a:cxn ang="0">
                    <a:pos x="csX0" y="csY0"/>
                  </a:cxn>
                  <a:cxn ang="0">
                    <a:pos x="csX1" y="csY1"/>
                  </a:cxn>
                  <a:cxn ang="0">
                    <a:pos x="csX2" y="csY2"/>
                  </a:cxn>
                  <a:cxn ang="0">
                    <a:pos x="csX3" y="csY3"/>
                  </a:cxn>
                  <a:cxn ang="0">
                    <a:pos x="csX4" y="csY4"/>
                  </a:cxn>
                </a:cxnLst>
                <a:rect l="l" t="t" r="r" b="b"/>
                <a:pathLst>
                  <a:path w="1499025" h="1499025">
                    <a:moveTo>
                      <a:pt x="0" y="749513"/>
                    </a:moveTo>
                    <a:cubicBezTo>
                      <a:pt x="0" y="335568"/>
                      <a:pt x="335568" y="0"/>
                      <a:pt x="749513" y="0"/>
                    </a:cubicBezTo>
                    <a:cubicBezTo>
                      <a:pt x="1163458" y="0"/>
                      <a:pt x="1499026" y="335568"/>
                      <a:pt x="1499026" y="749513"/>
                    </a:cubicBezTo>
                    <a:cubicBezTo>
                      <a:pt x="1499026" y="1163458"/>
                      <a:pt x="1163458" y="1499026"/>
                      <a:pt x="749513" y="1499026"/>
                    </a:cubicBezTo>
                    <a:cubicBezTo>
                      <a:pt x="335568" y="1499026"/>
                      <a:pt x="0" y="1163458"/>
                      <a:pt x="0" y="749513"/>
                    </a:cubicBez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752" tIns="241752" rIns="241752" bIns="241752"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60" name="Picture 59">
                <a:extLst>
                  <a:ext uri="{FF2B5EF4-FFF2-40B4-BE49-F238E27FC236}">
                    <a16:creationId xmlns:a16="http://schemas.microsoft.com/office/drawing/2014/main" id="{C172C45D-A0E0-C031-186C-638C2B135F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35737" y="25133"/>
                <a:ext cx="1285566" cy="1285566"/>
              </a:xfrm>
              <a:prstGeom prst="rect">
                <a:avLst/>
              </a:prstGeom>
            </p:spPr>
          </p:pic>
        </p:grpSp>
        <p:sp>
          <p:nvSpPr>
            <p:cNvPr id="9" name="Oval 8">
              <a:extLst>
                <a:ext uri="{FF2B5EF4-FFF2-40B4-BE49-F238E27FC236}">
                  <a16:creationId xmlns:a16="http://schemas.microsoft.com/office/drawing/2014/main" id="{12E2E8E2-12EC-C881-BDD0-C9F0729F9FC0}"/>
                </a:ext>
              </a:extLst>
            </p:cNvPr>
            <p:cNvSpPr/>
            <p:nvPr/>
          </p:nvSpPr>
          <p:spPr>
            <a:xfrm>
              <a:off x="6507358" y="290981"/>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9480D6F0-B22D-62F9-9C38-8E6645B7F80D}"/>
              </a:ext>
            </a:extLst>
          </p:cNvPr>
          <p:cNvGrpSpPr/>
          <p:nvPr/>
        </p:nvGrpSpPr>
        <p:grpSpPr>
          <a:xfrm>
            <a:off x="2516392" y="991515"/>
            <a:ext cx="1440356" cy="1440356"/>
            <a:chOff x="2516392" y="991515"/>
            <a:chExt cx="1440356" cy="1440356"/>
          </a:xfrm>
        </p:grpSpPr>
        <p:grpSp>
          <p:nvGrpSpPr>
            <p:cNvPr id="7" name="Group 6">
              <a:extLst>
                <a:ext uri="{FF2B5EF4-FFF2-40B4-BE49-F238E27FC236}">
                  <a16:creationId xmlns:a16="http://schemas.microsoft.com/office/drawing/2014/main" id="{D86FA5F1-A53D-94E3-61C3-08218AA95D2A}"/>
                </a:ext>
              </a:extLst>
            </p:cNvPr>
            <p:cNvGrpSpPr/>
            <p:nvPr/>
          </p:nvGrpSpPr>
          <p:grpSpPr>
            <a:xfrm>
              <a:off x="2516392" y="991515"/>
              <a:ext cx="1440356" cy="1440356"/>
              <a:chOff x="2516392" y="991515"/>
              <a:chExt cx="1440356" cy="1440356"/>
            </a:xfrm>
          </p:grpSpPr>
          <p:sp>
            <p:nvSpPr>
              <p:cNvPr id="47" name="Freeform: Shape 46">
                <a:extLst>
                  <a:ext uri="{FF2B5EF4-FFF2-40B4-BE49-F238E27FC236}">
                    <a16:creationId xmlns:a16="http://schemas.microsoft.com/office/drawing/2014/main" id="{AD68DC56-41F0-7753-539C-80A007F00602}"/>
                  </a:ext>
                </a:extLst>
              </p:cNvPr>
              <p:cNvSpPr/>
              <p:nvPr/>
            </p:nvSpPr>
            <p:spPr>
              <a:xfrm>
                <a:off x="2516392" y="991515"/>
                <a:ext cx="1440356" cy="1440356"/>
              </a:xfrm>
              <a:custGeom>
                <a:avLst/>
                <a:gdLst>
                  <a:gd name="csX0" fmla="*/ 0 w 1440356"/>
                  <a:gd name="csY0" fmla="*/ 720178 h 1440356"/>
                  <a:gd name="csX1" fmla="*/ 720178 w 1440356"/>
                  <a:gd name="csY1" fmla="*/ 0 h 1440356"/>
                  <a:gd name="csX2" fmla="*/ 1440356 w 1440356"/>
                  <a:gd name="csY2" fmla="*/ 720178 h 1440356"/>
                  <a:gd name="csX3" fmla="*/ 720178 w 1440356"/>
                  <a:gd name="csY3" fmla="*/ 1440356 h 1440356"/>
                  <a:gd name="csX4" fmla="*/ 0 w 1440356"/>
                  <a:gd name="csY4" fmla="*/ 720178 h 1440356"/>
                </a:gdLst>
                <a:ahLst/>
                <a:cxnLst>
                  <a:cxn ang="0">
                    <a:pos x="csX0" y="csY0"/>
                  </a:cxn>
                  <a:cxn ang="0">
                    <a:pos x="csX1" y="csY1"/>
                  </a:cxn>
                  <a:cxn ang="0">
                    <a:pos x="csX2" y="csY2"/>
                  </a:cxn>
                  <a:cxn ang="0">
                    <a:pos x="csX3" y="csY3"/>
                  </a:cxn>
                  <a:cxn ang="0">
                    <a:pos x="csX4" y="csY4"/>
                  </a:cxn>
                </a:cxnLst>
                <a:rect l="l" t="t" r="r" b="b"/>
                <a:pathLst>
                  <a:path w="1440356" h="1440356">
                    <a:moveTo>
                      <a:pt x="0" y="720178"/>
                    </a:moveTo>
                    <a:cubicBezTo>
                      <a:pt x="0" y="322435"/>
                      <a:pt x="322435" y="0"/>
                      <a:pt x="720178" y="0"/>
                    </a:cubicBezTo>
                    <a:cubicBezTo>
                      <a:pt x="1117921" y="0"/>
                      <a:pt x="1440356" y="322435"/>
                      <a:pt x="1440356" y="720178"/>
                    </a:cubicBezTo>
                    <a:cubicBezTo>
                      <a:pt x="1440356" y="1117921"/>
                      <a:pt x="1117921" y="1440356"/>
                      <a:pt x="720178" y="1440356"/>
                    </a:cubicBezTo>
                    <a:cubicBezTo>
                      <a:pt x="322435" y="1440356"/>
                      <a:pt x="0" y="1117921"/>
                      <a:pt x="0" y="720178"/>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10" tIns="252210" rIns="252210" bIns="252210"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62" name="Picture 61">
                <a:extLst>
                  <a:ext uri="{FF2B5EF4-FFF2-40B4-BE49-F238E27FC236}">
                    <a16:creationId xmlns:a16="http://schemas.microsoft.com/office/drawing/2014/main" id="{E4A8C736-0B2E-7ECA-0544-F6FB94BB8B5E}"/>
                  </a:ext>
                </a:extLst>
              </p:cNvPr>
              <p:cNvPicPr>
                <a:picLocks noChangeAspect="1"/>
              </p:cNvPicPr>
              <p:nvPr/>
            </p:nvPicPr>
            <p:blipFill>
              <a:blip r:embed="rId9">
                <a:extLst>
                  <a:ext uri="{28A0092B-C50C-407E-A947-70E740481C1C}">
                    <a14:useLocalDpi xmlns:a14="http://schemas.microsoft.com/office/drawing/2010/main" val="0"/>
                  </a:ext>
                </a:extLst>
              </a:blip>
              <a:srcRect l="17616" t="26407" r="14787" b="26706"/>
              <a:stretch>
                <a:fillRect/>
              </a:stretch>
            </p:blipFill>
            <p:spPr>
              <a:xfrm>
                <a:off x="2671432" y="1328019"/>
                <a:ext cx="1214819" cy="632336"/>
              </a:xfrm>
              <a:prstGeom prst="rect">
                <a:avLst/>
              </a:prstGeom>
            </p:spPr>
          </p:pic>
        </p:grpSp>
        <p:sp>
          <p:nvSpPr>
            <p:cNvPr id="10" name="Oval 9">
              <a:extLst>
                <a:ext uri="{FF2B5EF4-FFF2-40B4-BE49-F238E27FC236}">
                  <a16:creationId xmlns:a16="http://schemas.microsoft.com/office/drawing/2014/main" id="{7DA4780D-5A0C-6B25-FFC4-CDBAE6E99D07}"/>
                </a:ext>
              </a:extLst>
            </p:cNvPr>
            <p:cNvSpPr/>
            <p:nvPr/>
          </p:nvSpPr>
          <p:spPr>
            <a:xfrm>
              <a:off x="3634468" y="1126809"/>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EF2A62A-EDE8-F7CC-975B-7C9A79F614A1}"/>
              </a:ext>
            </a:extLst>
          </p:cNvPr>
          <p:cNvGrpSpPr/>
          <p:nvPr/>
        </p:nvGrpSpPr>
        <p:grpSpPr>
          <a:xfrm>
            <a:off x="8367331" y="1159389"/>
            <a:ext cx="1526594" cy="1526594"/>
            <a:chOff x="8367331" y="1159389"/>
            <a:chExt cx="1526594" cy="1526594"/>
          </a:xfrm>
        </p:grpSpPr>
        <p:grpSp>
          <p:nvGrpSpPr>
            <p:cNvPr id="5" name="Group 4">
              <a:extLst>
                <a:ext uri="{FF2B5EF4-FFF2-40B4-BE49-F238E27FC236}">
                  <a16:creationId xmlns:a16="http://schemas.microsoft.com/office/drawing/2014/main" id="{3876361F-0D38-1CFE-B3F1-33508F3B8FAA}"/>
                </a:ext>
              </a:extLst>
            </p:cNvPr>
            <p:cNvGrpSpPr/>
            <p:nvPr/>
          </p:nvGrpSpPr>
          <p:grpSpPr>
            <a:xfrm>
              <a:off x="8367331" y="1159389"/>
              <a:ext cx="1526594" cy="1526594"/>
              <a:chOff x="8367331" y="1159389"/>
              <a:chExt cx="1526594" cy="1526594"/>
            </a:xfrm>
          </p:grpSpPr>
          <p:sp>
            <p:nvSpPr>
              <p:cNvPr id="39" name="Freeform: Shape 38">
                <a:extLst>
                  <a:ext uri="{FF2B5EF4-FFF2-40B4-BE49-F238E27FC236}">
                    <a16:creationId xmlns:a16="http://schemas.microsoft.com/office/drawing/2014/main" id="{91E5456B-B207-BD12-6A21-B8ABC9B05CA8}"/>
                  </a:ext>
                </a:extLst>
              </p:cNvPr>
              <p:cNvSpPr/>
              <p:nvPr/>
            </p:nvSpPr>
            <p:spPr>
              <a:xfrm>
                <a:off x="8367331" y="1159389"/>
                <a:ext cx="1526594" cy="1526594"/>
              </a:xfrm>
              <a:custGeom>
                <a:avLst/>
                <a:gdLst>
                  <a:gd name="csX0" fmla="*/ 0 w 1526594"/>
                  <a:gd name="csY0" fmla="*/ 763297 h 1526594"/>
                  <a:gd name="csX1" fmla="*/ 763297 w 1526594"/>
                  <a:gd name="csY1" fmla="*/ 0 h 1526594"/>
                  <a:gd name="csX2" fmla="*/ 1526594 w 1526594"/>
                  <a:gd name="csY2" fmla="*/ 763297 h 1526594"/>
                  <a:gd name="csX3" fmla="*/ 763297 w 1526594"/>
                  <a:gd name="csY3" fmla="*/ 1526594 h 1526594"/>
                  <a:gd name="csX4" fmla="*/ 0 w 1526594"/>
                  <a:gd name="csY4" fmla="*/ 763297 h 1526594"/>
                </a:gdLst>
                <a:ahLst/>
                <a:cxnLst>
                  <a:cxn ang="0">
                    <a:pos x="csX0" y="csY0"/>
                  </a:cxn>
                  <a:cxn ang="0">
                    <a:pos x="csX1" y="csY1"/>
                  </a:cxn>
                  <a:cxn ang="0">
                    <a:pos x="csX2" y="csY2"/>
                  </a:cxn>
                  <a:cxn ang="0">
                    <a:pos x="csX3" y="csY3"/>
                  </a:cxn>
                  <a:cxn ang="0">
                    <a:pos x="csX4" y="csY4"/>
                  </a:cxn>
                </a:cxnLst>
                <a:rect l="l" t="t" r="r" b="b"/>
                <a:pathLst>
                  <a:path w="1526594" h="1526594">
                    <a:moveTo>
                      <a:pt x="0" y="763297"/>
                    </a:moveTo>
                    <a:cubicBezTo>
                      <a:pt x="0" y="341740"/>
                      <a:pt x="341740" y="0"/>
                      <a:pt x="763297" y="0"/>
                    </a:cubicBezTo>
                    <a:cubicBezTo>
                      <a:pt x="1184854" y="0"/>
                      <a:pt x="1526594" y="341740"/>
                      <a:pt x="1526594" y="763297"/>
                    </a:cubicBezTo>
                    <a:cubicBezTo>
                      <a:pt x="1526594" y="1184854"/>
                      <a:pt x="1184854" y="1526594"/>
                      <a:pt x="763297" y="1526594"/>
                    </a:cubicBezTo>
                    <a:cubicBezTo>
                      <a:pt x="341740" y="1526594"/>
                      <a:pt x="0" y="1184854"/>
                      <a:pt x="0" y="763297"/>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790" tIns="245790" rIns="245790" bIns="245790"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52" name="Picture 51">
                <a:extLst>
                  <a:ext uri="{FF2B5EF4-FFF2-40B4-BE49-F238E27FC236}">
                    <a16:creationId xmlns:a16="http://schemas.microsoft.com/office/drawing/2014/main" id="{6B507CA6-F4A1-AB13-402E-849A3A9F88E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4026" y="1354047"/>
                <a:ext cx="1473288" cy="1101905"/>
              </a:xfrm>
              <a:prstGeom prst="rect">
                <a:avLst/>
              </a:prstGeom>
            </p:spPr>
          </p:pic>
        </p:grpSp>
        <p:sp>
          <p:nvSpPr>
            <p:cNvPr id="13" name="Oval 12">
              <a:extLst>
                <a:ext uri="{FF2B5EF4-FFF2-40B4-BE49-F238E27FC236}">
                  <a16:creationId xmlns:a16="http://schemas.microsoft.com/office/drawing/2014/main" id="{A6C31B59-FA75-4CFA-3BF4-23CAE713B392}"/>
                </a:ext>
              </a:extLst>
            </p:cNvPr>
            <p:cNvSpPr/>
            <p:nvPr/>
          </p:nvSpPr>
          <p:spPr>
            <a:xfrm>
              <a:off x="9652799" y="1334564"/>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4960500C-CF68-586F-9328-997E39F6A3BA}"/>
              </a:ext>
            </a:extLst>
          </p:cNvPr>
          <p:cNvGrpSpPr/>
          <p:nvPr/>
        </p:nvGrpSpPr>
        <p:grpSpPr>
          <a:xfrm>
            <a:off x="4572000" y="1905000"/>
            <a:ext cx="3048000" cy="3048000"/>
            <a:chOff x="4572000" y="1905000"/>
            <a:chExt cx="3048000" cy="3048000"/>
          </a:xfrm>
          <a:solidFill>
            <a:schemeClr val="accent5">
              <a:lumMod val="40000"/>
              <a:lumOff val="60000"/>
            </a:schemeClr>
          </a:solidFill>
        </p:grpSpPr>
        <p:sp>
          <p:nvSpPr>
            <p:cNvPr id="32" name="Oval 31">
              <a:extLst>
                <a:ext uri="{FF2B5EF4-FFF2-40B4-BE49-F238E27FC236}">
                  <a16:creationId xmlns:a16="http://schemas.microsoft.com/office/drawing/2014/main" id="{8BC3433C-2D72-0D68-6F3A-E85421CAE19D}"/>
                </a:ext>
              </a:extLst>
            </p:cNvPr>
            <p:cNvSpPr/>
            <p:nvPr/>
          </p:nvSpPr>
          <p:spPr>
            <a:xfrm>
              <a:off x="4572000" y="1905000"/>
              <a:ext cx="3048000" cy="3048000"/>
            </a:xfrm>
            <a:prstGeom prst="ellipse">
              <a:avLst/>
            </a:prstGeom>
            <a:grp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descr="Tata Motors logo in transparent PNG and vectorized SVG formats">
              <a:extLst>
                <a:ext uri="{FF2B5EF4-FFF2-40B4-BE49-F238E27FC236}">
                  <a16:creationId xmlns:a16="http://schemas.microsoft.com/office/drawing/2014/main" id="{1EEF495A-FFB5-9AA0-0E22-60B4EA072C8D}"/>
                </a:ext>
              </a:extLst>
            </p:cNvPr>
            <p:cNvPicPr>
              <a:picLocks noChangeAspect="1"/>
            </p:cNvPicPr>
            <p:nvPr/>
          </p:nvPicPr>
          <p:blipFill>
            <a:blip r:embed="rId11"/>
            <a:stretch>
              <a:fillRect/>
            </a:stretch>
          </p:blipFill>
          <p:spPr>
            <a:xfrm>
              <a:off x="4940050" y="2656114"/>
              <a:ext cx="2311900" cy="1545772"/>
            </a:xfrm>
            <a:prstGeom prst="rect">
              <a:avLst/>
            </a:prstGeom>
            <a:grpFill/>
          </p:spPr>
        </p:pic>
      </p:grpSp>
      <p:sp>
        <p:nvSpPr>
          <p:cNvPr id="16" name="TextBox 15">
            <a:hlinkClick r:id="rId12" action="ppaction://hlinksldjump"/>
            <a:extLst>
              <a:ext uri="{FF2B5EF4-FFF2-40B4-BE49-F238E27FC236}">
                <a16:creationId xmlns:a16="http://schemas.microsoft.com/office/drawing/2014/main" id="{168AC6E8-31F8-58A1-01A0-A338149553BB}"/>
              </a:ext>
            </a:extLst>
          </p:cNvPr>
          <p:cNvSpPr txBox="1"/>
          <p:nvPr/>
        </p:nvSpPr>
        <p:spPr>
          <a:xfrm>
            <a:off x="8561748" y="1441589"/>
            <a:ext cx="1285566" cy="730202"/>
          </a:xfrm>
          <a:prstGeom prst="rect">
            <a:avLst/>
          </a:prstGeom>
          <a:noFill/>
        </p:spPr>
        <p:txBody>
          <a:bodyPr wrap="square" rtlCol="0">
            <a:spAutoFit/>
          </a:bodyPr>
          <a:lstStyle/>
          <a:p>
            <a:endParaRPr lang="en-US" dirty="0"/>
          </a:p>
        </p:txBody>
      </p:sp>
      <p:sp>
        <p:nvSpPr>
          <p:cNvPr id="17" name="TextBox 16">
            <a:hlinkClick r:id="rId13" action="ppaction://hlinksldjump"/>
            <a:extLst>
              <a:ext uri="{FF2B5EF4-FFF2-40B4-BE49-F238E27FC236}">
                <a16:creationId xmlns:a16="http://schemas.microsoft.com/office/drawing/2014/main" id="{4F144908-CB97-A6AD-29FC-0CC4C0CF31CA}"/>
              </a:ext>
            </a:extLst>
          </p:cNvPr>
          <p:cNvSpPr txBox="1"/>
          <p:nvPr/>
        </p:nvSpPr>
        <p:spPr>
          <a:xfrm>
            <a:off x="2601947" y="1322491"/>
            <a:ext cx="1285566" cy="954107"/>
          </a:xfrm>
          <a:prstGeom prst="rect">
            <a:avLst/>
          </a:prstGeom>
          <a:noFill/>
        </p:spPr>
        <p:txBody>
          <a:bodyPr wrap="square" rtlCol="0">
            <a:spAutoFit/>
          </a:bodyPr>
          <a:lstStyle/>
          <a:p>
            <a:pPr algn="ctr"/>
            <a:r>
              <a:rPr lang="en-US" sz="2800" dirty="0">
                <a:solidFill>
                  <a:schemeClr val="bg1">
                    <a:alpha val="0"/>
                  </a:schemeClr>
                </a:solidFill>
                <a:hlinkClick r:id="rId13" action="ppaction://hlinksldjump">
                  <a:extLst>
                    <a:ext uri="{A12FA001-AC4F-418D-AE19-62706E023703}">
                      <ahyp:hlinkClr xmlns:ahyp="http://schemas.microsoft.com/office/drawing/2018/hyperlinkcolor" val="tx"/>
                    </a:ext>
                  </a:extLst>
                </a:hlinkClick>
              </a:rPr>
              <a:t>Chemicals</a:t>
            </a:r>
            <a:r>
              <a:rPr lang="en-US" sz="2800" dirty="0">
                <a:solidFill>
                  <a:schemeClr val="bg1">
                    <a:alpha val="0"/>
                  </a:schemeClr>
                </a:solidFill>
              </a:rPr>
              <a:t>`</a:t>
            </a:r>
          </a:p>
        </p:txBody>
      </p:sp>
      <p:sp>
        <p:nvSpPr>
          <p:cNvPr id="18" name="TextBox 17">
            <a:hlinkClick r:id="rId14" action="ppaction://hlinksldjump"/>
            <a:extLst>
              <a:ext uri="{FF2B5EF4-FFF2-40B4-BE49-F238E27FC236}">
                <a16:creationId xmlns:a16="http://schemas.microsoft.com/office/drawing/2014/main" id="{DB8C7243-973C-8373-44F0-CB56129A3B2E}"/>
              </a:ext>
            </a:extLst>
          </p:cNvPr>
          <p:cNvSpPr txBox="1"/>
          <p:nvPr/>
        </p:nvSpPr>
        <p:spPr>
          <a:xfrm>
            <a:off x="5338941" y="296323"/>
            <a:ext cx="1285566" cy="954107"/>
          </a:xfrm>
          <a:prstGeom prst="rect">
            <a:avLst/>
          </a:prstGeom>
          <a:noFill/>
        </p:spPr>
        <p:txBody>
          <a:bodyPr wrap="square" rtlCol="0">
            <a:spAutoFit/>
          </a:bodyPr>
          <a:lstStyle/>
          <a:p>
            <a:pPr algn="ctr"/>
            <a:r>
              <a:rPr lang="en-US" sz="2800" dirty="0">
                <a:solidFill>
                  <a:schemeClr val="tx1">
                    <a:alpha val="0"/>
                  </a:schemeClr>
                </a:solidFill>
                <a:hlinkClick r:id="rId14"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sp>
        <p:nvSpPr>
          <p:cNvPr id="19" name="TextBox 18">
            <a:hlinkClick r:id="rId12" action="ppaction://hlinksldjump"/>
            <a:extLst>
              <a:ext uri="{FF2B5EF4-FFF2-40B4-BE49-F238E27FC236}">
                <a16:creationId xmlns:a16="http://schemas.microsoft.com/office/drawing/2014/main" id="{C97943C5-8CA7-F711-0460-5D2AEF47476E}"/>
              </a:ext>
            </a:extLst>
          </p:cNvPr>
          <p:cNvSpPr txBox="1"/>
          <p:nvPr/>
        </p:nvSpPr>
        <p:spPr>
          <a:xfrm>
            <a:off x="8510441" y="1435169"/>
            <a:ext cx="1285566" cy="954107"/>
          </a:xfrm>
          <a:prstGeom prst="rect">
            <a:avLst/>
          </a:prstGeom>
          <a:noFill/>
        </p:spPr>
        <p:txBody>
          <a:bodyPr wrap="square" rtlCol="0">
            <a:spAutoFit/>
          </a:bodyPr>
          <a:lstStyle/>
          <a:p>
            <a:pPr algn="ctr"/>
            <a:r>
              <a:rPr lang="en-US" sz="2800" dirty="0">
                <a:solidFill>
                  <a:schemeClr val="tx1">
                    <a:alpha val="0"/>
                  </a:schemeClr>
                </a:solidFill>
                <a:hlinkClick r:id="rId12"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sp>
        <p:nvSpPr>
          <p:cNvPr id="75" name="Rectangle: Rounded Corners 74">
            <a:extLst>
              <a:ext uri="{FF2B5EF4-FFF2-40B4-BE49-F238E27FC236}">
                <a16:creationId xmlns:a16="http://schemas.microsoft.com/office/drawing/2014/main" id="{ACCDC33D-E047-8EE9-BFE0-E505196B6F10}"/>
              </a:ext>
            </a:extLst>
          </p:cNvPr>
          <p:cNvSpPr/>
          <p:nvPr/>
        </p:nvSpPr>
        <p:spPr>
          <a:xfrm>
            <a:off x="13208000" y="1338943"/>
            <a:ext cx="5475907" cy="4180114"/>
          </a:xfrm>
          <a:prstGeom prst="roundRect">
            <a:avLst/>
          </a:prstGeom>
          <a:solidFill>
            <a:schemeClr val="dk1">
              <a:alpha val="4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6" name="Rectangle 75">
            <a:extLst>
              <a:ext uri="{FF2B5EF4-FFF2-40B4-BE49-F238E27FC236}">
                <a16:creationId xmlns:a16="http://schemas.microsoft.com/office/drawing/2014/main" id="{32D7FCBB-5ADA-D181-3C8C-633EE7BE16E1}"/>
              </a:ext>
            </a:extLst>
          </p:cNvPr>
          <p:cNvSpPr/>
          <p:nvPr/>
        </p:nvSpPr>
        <p:spPr>
          <a:xfrm>
            <a:off x="14655800" y="1752600"/>
            <a:ext cx="2557463" cy="241453"/>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Rectangle 76">
            <a:extLst>
              <a:ext uri="{FF2B5EF4-FFF2-40B4-BE49-F238E27FC236}">
                <a16:creationId xmlns:a16="http://schemas.microsoft.com/office/drawing/2014/main" id="{67E5D166-897E-8C23-B1D8-1C3BB7807038}"/>
              </a:ext>
            </a:extLst>
          </p:cNvPr>
          <p:cNvSpPr/>
          <p:nvPr/>
        </p:nvSpPr>
        <p:spPr>
          <a:xfrm>
            <a:off x="13567832" y="1984317"/>
            <a:ext cx="814917" cy="168333"/>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Rectangle 77">
            <a:extLst>
              <a:ext uri="{FF2B5EF4-FFF2-40B4-BE49-F238E27FC236}">
                <a16:creationId xmlns:a16="http://schemas.microsoft.com/office/drawing/2014/main" id="{D9C33836-4A57-F49D-C456-C2087105F667}"/>
              </a:ext>
            </a:extLst>
          </p:cNvPr>
          <p:cNvSpPr/>
          <p:nvPr/>
        </p:nvSpPr>
        <p:spPr>
          <a:xfrm>
            <a:off x="14621931" y="2191046"/>
            <a:ext cx="1165757" cy="144167"/>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9" name="Rectangle 78">
            <a:extLst>
              <a:ext uri="{FF2B5EF4-FFF2-40B4-BE49-F238E27FC236}">
                <a16:creationId xmlns:a16="http://schemas.microsoft.com/office/drawing/2014/main" id="{7044F2A4-2718-ED4E-61FE-1343C8DFC705}"/>
              </a:ext>
            </a:extLst>
          </p:cNvPr>
          <p:cNvSpPr/>
          <p:nvPr/>
        </p:nvSpPr>
        <p:spPr>
          <a:xfrm>
            <a:off x="14478000" y="2371725"/>
            <a:ext cx="1484313"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0" name="Rectangle 79">
            <a:extLst>
              <a:ext uri="{FF2B5EF4-FFF2-40B4-BE49-F238E27FC236}">
                <a16:creationId xmlns:a16="http://schemas.microsoft.com/office/drawing/2014/main" id="{87CFC227-392A-AD9E-D0BA-20DBF3EC79D2}"/>
              </a:ext>
            </a:extLst>
          </p:cNvPr>
          <p:cNvSpPr/>
          <p:nvPr/>
        </p:nvSpPr>
        <p:spPr>
          <a:xfrm>
            <a:off x="16677217" y="2371724"/>
            <a:ext cx="812800"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Rectangle 80">
            <a:extLst>
              <a:ext uri="{FF2B5EF4-FFF2-40B4-BE49-F238E27FC236}">
                <a16:creationId xmlns:a16="http://schemas.microsoft.com/office/drawing/2014/main" id="{38258B32-F075-661E-5319-410BFF5D6D14}"/>
              </a:ext>
            </a:extLst>
          </p:cNvPr>
          <p:cNvSpPr/>
          <p:nvPr/>
        </p:nvSpPr>
        <p:spPr>
          <a:xfrm>
            <a:off x="15689275" y="2546330"/>
            <a:ext cx="2443150"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Rectangle 81">
            <a:extLst>
              <a:ext uri="{FF2B5EF4-FFF2-40B4-BE49-F238E27FC236}">
                <a16:creationId xmlns:a16="http://schemas.microsoft.com/office/drawing/2014/main" id="{B371FA7D-49CB-967F-585E-D2CDDCA415B2}"/>
              </a:ext>
            </a:extLst>
          </p:cNvPr>
          <p:cNvSpPr/>
          <p:nvPr/>
        </p:nvSpPr>
        <p:spPr>
          <a:xfrm>
            <a:off x="16812957" y="2733269"/>
            <a:ext cx="1433768"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Rectangle 82">
            <a:extLst>
              <a:ext uri="{FF2B5EF4-FFF2-40B4-BE49-F238E27FC236}">
                <a16:creationId xmlns:a16="http://schemas.microsoft.com/office/drawing/2014/main" id="{78F0790F-78C2-0466-D325-1FF0A52D723C}"/>
              </a:ext>
            </a:extLst>
          </p:cNvPr>
          <p:cNvSpPr/>
          <p:nvPr/>
        </p:nvSpPr>
        <p:spPr>
          <a:xfrm>
            <a:off x="13471844" y="2909878"/>
            <a:ext cx="583881"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Rectangle 83">
            <a:extLst>
              <a:ext uri="{FF2B5EF4-FFF2-40B4-BE49-F238E27FC236}">
                <a16:creationId xmlns:a16="http://schemas.microsoft.com/office/drawing/2014/main" id="{6C619801-FC82-876C-EB46-B273C0EBB345}"/>
              </a:ext>
            </a:extLst>
          </p:cNvPr>
          <p:cNvSpPr/>
          <p:nvPr/>
        </p:nvSpPr>
        <p:spPr>
          <a:xfrm>
            <a:off x="15728752" y="2912180"/>
            <a:ext cx="1968698"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Rectangle 84">
            <a:extLst>
              <a:ext uri="{FF2B5EF4-FFF2-40B4-BE49-F238E27FC236}">
                <a16:creationId xmlns:a16="http://schemas.microsoft.com/office/drawing/2014/main" id="{FCA5DAC2-4C83-C6E5-F148-9A94C80CB106}"/>
              </a:ext>
            </a:extLst>
          </p:cNvPr>
          <p:cNvSpPr/>
          <p:nvPr/>
        </p:nvSpPr>
        <p:spPr>
          <a:xfrm>
            <a:off x="14844259" y="3480996"/>
            <a:ext cx="1160916" cy="160481"/>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Rectangle 85">
            <a:extLst>
              <a:ext uri="{FF2B5EF4-FFF2-40B4-BE49-F238E27FC236}">
                <a16:creationId xmlns:a16="http://schemas.microsoft.com/office/drawing/2014/main" id="{B6106ED6-4D0F-3CE3-0F3E-25EDC263817B}"/>
              </a:ext>
            </a:extLst>
          </p:cNvPr>
          <p:cNvSpPr/>
          <p:nvPr/>
        </p:nvSpPr>
        <p:spPr>
          <a:xfrm>
            <a:off x="17408626" y="3468048"/>
            <a:ext cx="904774"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7" name="Rectangle 86">
            <a:extLst>
              <a:ext uri="{FF2B5EF4-FFF2-40B4-BE49-F238E27FC236}">
                <a16:creationId xmlns:a16="http://schemas.microsoft.com/office/drawing/2014/main" id="{E94EA231-1447-1C11-FE8F-ABC35528D368}"/>
              </a:ext>
            </a:extLst>
          </p:cNvPr>
          <p:cNvSpPr/>
          <p:nvPr/>
        </p:nvSpPr>
        <p:spPr>
          <a:xfrm>
            <a:off x="13444538" y="3660754"/>
            <a:ext cx="319087"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Rectangle 87">
            <a:extLst>
              <a:ext uri="{FF2B5EF4-FFF2-40B4-BE49-F238E27FC236}">
                <a16:creationId xmlns:a16="http://schemas.microsoft.com/office/drawing/2014/main" id="{01F11B7B-3480-38BC-1FFA-3077B32281AF}"/>
              </a:ext>
            </a:extLst>
          </p:cNvPr>
          <p:cNvSpPr/>
          <p:nvPr/>
        </p:nvSpPr>
        <p:spPr>
          <a:xfrm>
            <a:off x="14960500" y="3668157"/>
            <a:ext cx="912383" cy="160481"/>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Rectangle 88">
            <a:extLst>
              <a:ext uri="{FF2B5EF4-FFF2-40B4-BE49-F238E27FC236}">
                <a16:creationId xmlns:a16="http://schemas.microsoft.com/office/drawing/2014/main" id="{0CEEC4E3-E4A3-C52B-4DA5-648D4B34DE57}"/>
              </a:ext>
            </a:extLst>
          </p:cNvPr>
          <p:cNvSpPr/>
          <p:nvPr/>
        </p:nvSpPr>
        <p:spPr>
          <a:xfrm>
            <a:off x="15958546" y="3657433"/>
            <a:ext cx="686922"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0" name="Rectangle 89">
            <a:extLst>
              <a:ext uri="{FF2B5EF4-FFF2-40B4-BE49-F238E27FC236}">
                <a16:creationId xmlns:a16="http://schemas.microsoft.com/office/drawing/2014/main" id="{3C18B627-9DEB-F0E0-7071-59F776384E95}"/>
              </a:ext>
            </a:extLst>
          </p:cNvPr>
          <p:cNvSpPr/>
          <p:nvPr/>
        </p:nvSpPr>
        <p:spPr>
          <a:xfrm>
            <a:off x="16990459" y="3647553"/>
            <a:ext cx="1493422" cy="160481"/>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1" name="Rectangle 90">
            <a:extLst>
              <a:ext uri="{FF2B5EF4-FFF2-40B4-BE49-F238E27FC236}">
                <a16:creationId xmlns:a16="http://schemas.microsoft.com/office/drawing/2014/main" id="{105DE1A2-E8E3-97FB-3F2D-4DF0762A118A}"/>
              </a:ext>
            </a:extLst>
          </p:cNvPr>
          <p:cNvSpPr/>
          <p:nvPr/>
        </p:nvSpPr>
        <p:spPr>
          <a:xfrm>
            <a:off x="14122400" y="4015799"/>
            <a:ext cx="2387600"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2" name="Rectangle 91">
            <a:extLst>
              <a:ext uri="{FF2B5EF4-FFF2-40B4-BE49-F238E27FC236}">
                <a16:creationId xmlns:a16="http://schemas.microsoft.com/office/drawing/2014/main" id="{05956F37-FABB-87A3-8A21-26DA41D6CEA5}"/>
              </a:ext>
            </a:extLst>
          </p:cNvPr>
          <p:cNvSpPr/>
          <p:nvPr/>
        </p:nvSpPr>
        <p:spPr>
          <a:xfrm>
            <a:off x="17237076" y="4015798"/>
            <a:ext cx="1246806"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3" name="Rectangle 92">
            <a:extLst>
              <a:ext uri="{FF2B5EF4-FFF2-40B4-BE49-F238E27FC236}">
                <a16:creationId xmlns:a16="http://schemas.microsoft.com/office/drawing/2014/main" id="{5B1A6611-91DB-041D-01CF-A4EDEBF1BB86}"/>
              </a:ext>
            </a:extLst>
          </p:cNvPr>
          <p:cNvSpPr/>
          <p:nvPr/>
        </p:nvSpPr>
        <p:spPr>
          <a:xfrm>
            <a:off x="13444538" y="4213684"/>
            <a:ext cx="1298729"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4" name="Rectangle 93">
            <a:extLst>
              <a:ext uri="{FF2B5EF4-FFF2-40B4-BE49-F238E27FC236}">
                <a16:creationId xmlns:a16="http://schemas.microsoft.com/office/drawing/2014/main" id="{CB1E5F91-63FD-0656-CB15-9780B1919117}"/>
              </a:ext>
            </a:extLst>
          </p:cNvPr>
          <p:cNvSpPr/>
          <p:nvPr/>
        </p:nvSpPr>
        <p:spPr>
          <a:xfrm>
            <a:off x="14925568" y="4207334"/>
            <a:ext cx="1067168"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5" name="Rectangle 94">
            <a:extLst>
              <a:ext uri="{FF2B5EF4-FFF2-40B4-BE49-F238E27FC236}">
                <a16:creationId xmlns:a16="http://schemas.microsoft.com/office/drawing/2014/main" id="{5CE89659-DA29-87A3-6F19-9433E6653F13}"/>
              </a:ext>
            </a:extLst>
          </p:cNvPr>
          <p:cNvSpPr/>
          <p:nvPr/>
        </p:nvSpPr>
        <p:spPr>
          <a:xfrm>
            <a:off x="13553393" y="4374165"/>
            <a:ext cx="1340923" cy="160481"/>
          </a:xfrm>
          <a:prstGeom prst="rect">
            <a:avLst/>
          </a:prstGeom>
          <a:solidFill>
            <a:srgbClr val="6969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6" name="Rectangle 95">
            <a:extLst>
              <a:ext uri="{FF2B5EF4-FFF2-40B4-BE49-F238E27FC236}">
                <a16:creationId xmlns:a16="http://schemas.microsoft.com/office/drawing/2014/main" id="{108373C4-8E18-A437-8B46-40412933112C}"/>
              </a:ext>
            </a:extLst>
          </p:cNvPr>
          <p:cNvSpPr/>
          <p:nvPr/>
        </p:nvSpPr>
        <p:spPr>
          <a:xfrm>
            <a:off x="15839538" y="4377677"/>
            <a:ext cx="1797587" cy="160481"/>
          </a:xfrm>
          <a:prstGeom prst="rect">
            <a:avLst/>
          </a:prstGeom>
          <a:solidFill>
            <a:srgbClr val="6969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7" name="Rectangle 96">
            <a:extLst>
              <a:ext uri="{FF2B5EF4-FFF2-40B4-BE49-F238E27FC236}">
                <a16:creationId xmlns:a16="http://schemas.microsoft.com/office/drawing/2014/main" id="{5A2C265F-63B5-4D25-55A5-A4082D630100}"/>
              </a:ext>
            </a:extLst>
          </p:cNvPr>
          <p:cNvSpPr/>
          <p:nvPr/>
        </p:nvSpPr>
        <p:spPr>
          <a:xfrm>
            <a:off x="16138134" y="4564838"/>
            <a:ext cx="1367229" cy="160481"/>
          </a:xfrm>
          <a:prstGeom prst="rect">
            <a:avLst/>
          </a:prstGeom>
          <a:solidFill>
            <a:srgbClr val="6969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8" name="Rectangle 97">
            <a:extLst>
              <a:ext uri="{FF2B5EF4-FFF2-40B4-BE49-F238E27FC236}">
                <a16:creationId xmlns:a16="http://schemas.microsoft.com/office/drawing/2014/main" id="{A1825CBD-67DD-FAF0-7D76-ABB6AA9A3915}"/>
              </a:ext>
            </a:extLst>
          </p:cNvPr>
          <p:cNvSpPr/>
          <p:nvPr/>
        </p:nvSpPr>
        <p:spPr>
          <a:xfrm>
            <a:off x="17563110" y="4564838"/>
            <a:ext cx="854007"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9" name="Rectangle 98">
            <a:extLst>
              <a:ext uri="{FF2B5EF4-FFF2-40B4-BE49-F238E27FC236}">
                <a16:creationId xmlns:a16="http://schemas.microsoft.com/office/drawing/2014/main" id="{45884E8B-C28E-E030-716D-5CFB9FDE62AF}"/>
              </a:ext>
            </a:extLst>
          </p:cNvPr>
          <p:cNvSpPr/>
          <p:nvPr/>
        </p:nvSpPr>
        <p:spPr>
          <a:xfrm>
            <a:off x="15064647" y="4758906"/>
            <a:ext cx="1324703"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0" name="Rectangle 99">
            <a:extLst>
              <a:ext uri="{FF2B5EF4-FFF2-40B4-BE49-F238E27FC236}">
                <a16:creationId xmlns:a16="http://schemas.microsoft.com/office/drawing/2014/main" id="{5D847860-1040-1CDF-B4B7-4F6E516937A9}"/>
              </a:ext>
            </a:extLst>
          </p:cNvPr>
          <p:cNvSpPr/>
          <p:nvPr/>
        </p:nvSpPr>
        <p:spPr>
          <a:xfrm>
            <a:off x="16781746" y="4750409"/>
            <a:ext cx="1420529" cy="160481"/>
          </a:xfrm>
          <a:prstGeom prst="rect">
            <a:avLst/>
          </a:prstGeom>
          <a:solidFill>
            <a:srgbClr val="6969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1" name="TextBox 100">
            <a:extLst>
              <a:ext uri="{FF2B5EF4-FFF2-40B4-BE49-F238E27FC236}">
                <a16:creationId xmlns:a16="http://schemas.microsoft.com/office/drawing/2014/main" id="{38B0BD49-4727-C9AA-96C9-FDA6E0DCFD3C}"/>
              </a:ext>
            </a:extLst>
          </p:cNvPr>
          <p:cNvSpPr txBox="1"/>
          <p:nvPr/>
        </p:nvSpPr>
        <p:spPr>
          <a:xfrm>
            <a:off x="13347548" y="1752600"/>
            <a:ext cx="5221994" cy="3231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Tata Power is India’s largest integrated power company and has made sustainability a central part of its strategy, with nearly half of its total capacity now coming from renewable sources like solar, wind, and hydro. It has built one of the country’s biggest solar businesses, expanded rooftop solar for households and industries, and even set up a large solar module manufacturing plant to boost domestic production. Through its subsidiary Tata Power Renewable Microgrid, the company has brought clean electricity to rural villages by installing solar‑powered microgrids, reducing dependence on diesel and kerosene while improving education, healthcare, and local businesses. Tata Power has also pledged to achieve net‑zero emissions by 2045, aligning with global climate goals, and is investing in energy storage, smart grids, and electric vehicle charging infrastructure to support India’s transition to green mobility. Beyond technology, it runs the Tata Power Skill Development Institute, which has trained hundreds of thousands of people — including women — in clean energy skills, and it supports conservation projects like protecting elephant corridors in Odisha. Altogether, Tata Power shows how a big company can fight climate pollution, shift to green energy, and promote eco‑friendly practices while uplifting communities.</a:t>
            </a:r>
          </a:p>
        </p:txBody>
      </p:sp>
    </p:spTree>
    <p:extLst>
      <p:ext uri="{BB962C8B-B14F-4D97-AF65-F5344CB8AC3E}">
        <p14:creationId xmlns:p14="http://schemas.microsoft.com/office/powerpoint/2010/main" val="1652792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FF356F34-A95D-F017-0F8E-15F6AE223732}"/>
            </a:ext>
          </a:extLst>
        </p:cNvPr>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6A3A9187-F8CA-5409-ECA4-82526A8D4692}"/>
              </a:ext>
            </a:extLst>
          </p:cNvPr>
          <p:cNvSpPr/>
          <p:nvPr/>
        </p:nvSpPr>
        <p:spPr>
          <a:xfrm>
            <a:off x="6096000" y="1338943"/>
            <a:ext cx="5475907" cy="4180114"/>
          </a:xfrm>
          <a:prstGeom prst="roundRect">
            <a:avLst/>
          </a:prstGeom>
          <a:solidFill>
            <a:schemeClr val="dk1">
              <a:alpha val="4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8" name="Group 7">
            <a:extLst>
              <a:ext uri="{FF2B5EF4-FFF2-40B4-BE49-F238E27FC236}">
                <a16:creationId xmlns:a16="http://schemas.microsoft.com/office/drawing/2014/main" id="{C4ADEF63-F865-37D8-B62E-061FD151A6A5}"/>
              </a:ext>
            </a:extLst>
          </p:cNvPr>
          <p:cNvGrpSpPr/>
          <p:nvPr/>
        </p:nvGrpSpPr>
        <p:grpSpPr>
          <a:xfrm>
            <a:off x="2768042" y="4593528"/>
            <a:ext cx="1198032" cy="1198032"/>
            <a:chOff x="8367331" y="1159389"/>
            <a:chExt cx="1526594" cy="1526594"/>
          </a:xfrm>
        </p:grpSpPr>
        <p:sp>
          <p:nvSpPr>
            <p:cNvPr id="10" name="Freeform: Shape 9">
              <a:extLst>
                <a:ext uri="{FF2B5EF4-FFF2-40B4-BE49-F238E27FC236}">
                  <a16:creationId xmlns:a16="http://schemas.microsoft.com/office/drawing/2014/main" id="{98CD717B-6ECA-B4F0-863D-D8AF02FA6036}"/>
                </a:ext>
              </a:extLst>
            </p:cNvPr>
            <p:cNvSpPr/>
            <p:nvPr/>
          </p:nvSpPr>
          <p:spPr>
            <a:xfrm>
              <a:off x="8367331" y="1159389"/>
              <a:ext cx="1526594" cy="1526594"/>
            </a:xfrm>
            <a:custGeom>
              <a:avLst/>
              <a:gdLst>
                <a:gd name="csX0" fmla="*/ 0 w 1526594"/>
                <a:gd name="csY0" fmla="*/ 763297 h 1526594"/>
                <a:gd name="csX1" fmla="*/ 763297 w 1526594"/>
                <a:gd name="csY1" fmla="*/ 0 h 1526594"/>
                <a:gd name="csX2" fmla="*/ 1526594 w 1526594"/>
                <a:gd name="csY2" fmla="*/ 763297 h 1526594"/>
                <a:gd name="csX3" fmla="*/ 763297 w 1526594"/>
                <a:gd name="csY3" fmla="*/ 1526594 h 1526594"/>
                <a:gd name="csX4" fmla="*/ 0 w 1526594"/>
                <a:gd name="csY4" fmla="*/ 763297 h 1526594"/>
              </a:gdLst>
              <a:ahLst/>
              <a:cxnLst>
                <a:cxn ang="0">
                  <a:pos x="csX0" y="csY0"/>
                </a:cxn>
                <a:cxn ang="0">
                  <a:pos x="csX1" y="csY1"/>
                </a:cxn>
                <a:cxn ang="0">
                  <a:pos x="csX2" y="csY2"/>
                </a:cxn>
                <a:cxn ang="0">
                  <a:pos x="csX3" y="csY3"/>
                </a:cxn>
                <a:cxn ang="0">
                  <a:pos x="csX4" y="csY4"/>
                </a:cxn>
              </a:cxnLst>
              <a:rect l="l" t="t" r="r" b="b"/>
              <a:pathLst>
                <a:path w="1526594" h="1526594">
                  <a:moveTo>
                    <a:pt x="0" y="763297"/>
                  </a:moveTo>
                  <a:cubicBezTo>
                    <a:pt x="0" y="341740"/>
                    <a:pt x="341740" y="0"/>
                    <a:pt x="763297" y="0"/>
                  </a:cubicBezTo>
                  <a:cubicBezTo>
                    <a:pt x="1184854" y="0"/>
                    <a:pt x="1526594" y="341740"/>
                    <a:pt x="1526594" y="763297"/>
                  </a:cubicBezTo>
                  <a:cubicBezTo>
                    <a:pt x="1526594" y="1184854"/>
                    <a:pt x="1184854" y="1526594"/>
                    <a:pt x="763297" y="1526594"/>
                  </a:cubicBezTo>
                  <a:cubicBezTo>
                    <a:pt x="341740" y="1526594"/>
                    <a:pt x="0" y="1184854"/>
                    <a:pt x="0" y="763297"/>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790" tIns="245790" rIns="245790" bIns="245790" numCol="1" spcCol="1270" anchor="ctr" anchorCtr="0">
              <a:noAutofit/>
            </a:bodyPr>
            <a:lstStyle/>
            <a:p>
              <a:pPr marL="0" marR="0" lvl="0" indent="0" algn="ctr" defTabSz="1555750" rtl="0" eaLnBrk="1" fontAlgn="auto" latinLnBrk="0" hangingPunct="1">
                <a:lnSpc>
                  <a:spcPct val="90000"/>
                </a:lnSpc>
                <a:spcBef>
                  <a:spcPct val="0"/>
                </a:spcBef>
                <a:spcAft>
                  <a:spcPct val="35000"/>
                </a:spcAft>
                <a:buClrTx/>
                <a:buSzTx/>
                <a:buFontTx/>
                <a:buNone/>
                <a:tabLst/>
                <a:defRPr/>
              </a:pPr>
              <a:endParaRPr kumimoji="0" lang="en-US" sz="35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1" name="Picture 10">
              <a:extLst>
                <a:ext uri="{FF2B5EF4-FFF2-40B4-BE49-F238E27FC236}">
                  <a16:creationId xmlns:a16="http://schemas.microsoft.com/office/drawing/2014/main" id="{2902FE8C-F5D4-48C0-7F98-9F9C4C5B68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4026" y="1354047"/>
              <a:ext cx="1473288" cy="1101905"/>
            </a:xfrm>
            <a:prstGeom prst="rect">
              <a:avLst/>
            </a:prstGeom>
          </p:spPr>
        </p:pic>
      </p:grpSp>
      <p:grpSp>
        <p:nvGrpSpPr>
          <p:cNvPr id="3" name="Group 2">
            <a:extLst>
              <a:ext uri="{FF2B5EF4-FFF2-40B4-BE49-F238E27FC236}">
                <a16:creationId xmlns:a16="http://schemas.microsoft.com/office/drawing/2014/main" id="{E3430CF6-428D-424F-D2AA-FF88A73E0884}"/>
              </a:ext>
            </a:extLst>
          </p:cNvPr>
          <p:cNvGrpSpPr/>
          <p:nvPr/>
        </p:nvGrpSpPr>
        <p:grpSpPr>
          <a:xfrm>
            <a:off x="1271469" y="4598995"/>
            <a:ext cx="1159338" cy="1159338"/>
            <a:chOff x="2516392" y="991515"/>
            <a:chExt cx="1440356" cy="1440356"/>
          </a:xfrm>
        </p:grpSpPr>
        <p:sp>
          <p:nvSpPr>
            <p:cNvPr id="5" name="Freeform: Shape 4">
              <a:extLst>
                <a:ext uri="{FF2B5EF4-FFF2-40B4-BE49-F238E27FC236}">
                  <a16:creationId xmlns:a16="http://schemas.microsoft.com/office/drawing/2014/main" id="{E1FF9FB5-7E6F-DB7C-24BD-A29C004355AB}"/>
                </a:ext>
              </a:extLst>
            </p:cNvPr>
            <p:cNvSpPr/>
            <p:nvPr/>
          </p:nvSpPr>
          <p:spPr>
            <a:xfrm>
              <a:off x="2516392" y="991515"/>
              <a:ext cx="1440356" cy="1440356"/>
            </a:xfrm>
            <a:custGeom>
              <a:avLst/>
              <a:gdLst>
                <a:gd name="csX0" fmla="*/ 0 w 1440356"/>
                <a:gd name="csY0" fmla="*/ 720178 h 1440356"/>
                <a:gd name="csX1" fmla="*/ 720178 w 1440356"/>
                <a:gd name="csY1" fmla="*/ 0 h 1440356"/>
                <a:gd name="csX2" fmla="*/ 1440356 w 1440356"/>
                <a:gd name="csY2" fmla="*/ 720178 h 1440356"/>
                <a:gd name="csX3" fmla="*/ 720178 w 1440356"/>
                <a:gd name="csY3" fmla="*/ 1440356 h 1440356"/>
                <a:gd name="csX4" fmla="*/ 0 w 1440356"/>
                <a:gd name="csY4" fmla="*/ 720178 h 1440356"/>
              </a:gdLst>
              <a:ahLst/>
              <a:cxnLst>
                <a:cxn ang="0">
                  <a:pos x="csX0" y="csY0"/>
                </a:cxn>
                <a:cxn ang="0">
                  <a:pos x="csX1" y="csY1"/>
                </a:cxn>
                <a:cxn ang="0">
                  <a:pos x="csX2" y="csY2"/>
                </a:cxn>
                <a:cxn ang="0">
                  <a:pos x="csX3" y="csY3"/>
                </a:cxn>
                <a:cxn ang="0">
                  <a:pos x="csX4" y="csY4"/>
                </a:cxn>
              </a:cxnLst>
              <a:rect l="l" t="t" r="r" b="b"/>
              <a:pathLst>
                <a:path w="1440356" h="1440356">
                  <a:moveTo>
                    <a:pt x="0" y="720178"/>
                  </a:moveTo>
                  <a:cubicBezTo>
                    <a:pt x="0" y="322435"/>
                    <a:pt x="322435" y="0"/>
                    <a:pt x="720178" y="0"/>
                  </a:cubicBezTo>
                  <a:cubicBezTo>
                    <a:pt x="1117921" y="0"/>
                    <a:pt x="1440356" y="322435"/>
                    <a:pt x="1440356" y="720178"/>
                  </a:cubicBezTo>
                  <a:cubicBezTo>
                    <a:pt x="1440356" y="1117921"/>
                    <a:pt x="1117921" y="1440356"/>
                    <a:pt x="720178" y="1440356"/>
                  </a:cubicBezTo>
                  <a:cubicBezTo>
                    <a:pt x="322435" y="1440356"/>
                    <a:pt x="0" y="1117921"/>
                    <a:pt x="0" y="720178"/>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10" tIns="252210" rIns="252210" bIns="252210"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tabLst/>
                <a:defRPr/>
              </a:pPr>
              <a:endParaRPr kumimoji="0" lang="en-US" sz="65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0F5D8C1-4982-4A74-AC86-E4ECF50E7767}"/>
                </a:ext>
              </a:extLst>
            </p:cNvPr>
            <p:cNvPicPr>
              <a:picLocks noChangeAspect="1"/>
            </p:cNvPicPr>
            <p:nvPr/>
          </p:nvPicPr>
          <p:blipFill>
            <a:blip r:embed="rId5">
              <a:extLst>
                <a:ext uri="{28A0092B-C50C-407E-A947-70E740481C1C}">
                  <a14:useLocalDpi xmlns:a14="http://schemas.microsoft.com/office/drawing/2010/main" val="0"/>
                </a:ext>
              </a:extLst>
            </a:blip>
            <a:srcRect l="17616" t="26407" r="14787" b="26706"/>
            <a:stretch>
              <a:fillRect/>
            </a:stretch>
          </p:blipFill>
          <p:spPr>
            <a:xfrm>
              <a:off x="2671432" y="1328019"/>
              <a:ext cx="1214819" cy="632336"/>
            </a:xfrm>
            <a:prstGeom prst="rect">
              <a:avLst/>
            </a:prstGeom>
          </p:spPr>
        </p:pic>
      </p:grpSp>
      <p:sp>
        <p:nvSpPr>
          <p:cNvPr id="15" name="Rectangle 14">
            <a:extLst>
              <a:ext uri="{FF2B5EF4-FFF2-40B4-BE49-F238E27FC236}">
                <a16:creationId xmlns:a16="http://schemas.microsoft.com/office/drawing/2014/main" id="{C7DF8589-A2C9-4576-B9F2-6E89295E1DAB}"/>
              </a:ext>
            </a:extLst>
          </p:cNvPr>
          <p:cNvSpPr/>
          <p:nvPr/>
        </p:nvSpPr>
        <p:spPr>
          <a:xfrm>
            <a:off x="7543800" y="1752600"/>
            <a:ext cx="2557463" cy="241453"/>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AE05F770-5C4B-E45D-B76F-F74C98634E47}"/>
              </a:ext>
            </a:extLst>
          </p:cNvPr>
          <p:cNvSpPr/>
          <p:nvPr/>
        </p:nvSpPr>
        <p:spPr>
          <a:xfrm>
            <a:off x="6455832" y="1984317"/>
            <a:ext cx="814917" cy="168333"/>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3C49A79F-F3C4-360A-8E0A-2AFA6D6F9DD4}"/>
              </a:ext>
            </a:extLst>
          </p:cNvPr>
          <p:cNvSpPr/>
          <p:nvPr/>
        </p:nvSpPr>
        <p:spPr>
          <a:xfrm>
            <a:off x="7509931" y="2191046"/>
            <a:ext cx="1165757" cy="144167"/>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85825D5A-9465-0EB3-242F-3EBC6F903B5B}"/>
              </a:ext>
            </a:extLst>
          </p:cNvPr>
          <p:cNvSpPr/>
          <p:nvPr/>
        </p:nvSpPr>
        <p:spPr>
          <a:xfrm>
            <a:off x="7366000" y="2371725"/>
            <a:ext cx="1484313" cy="160481"/>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5A7762BC-3AD9-F21C-E4DA-CDC1F60F6A46}"/>
              </a:ext>
            </a:extLst>
          </p:cNvPr>
          <p:cNvSpPr/>
          <p:nvPr/>
        </p:nvSpPr>
        <p:spPr>
          <a:xfrm>
            <a:off x="9565217" y="2371724"/>
            <a:ext cx="812800" cy="160481"/>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B5A483D4-E013-BD90-9094-C63E1C1195EE}"/>
              </a:ext>
            </a:extLst>
          </p:cNvPr>
          <p:cNvSpPr/>
          <p:nvPr/>
        </p:nvSpPr>
        <p:spPr>
          <a:xfrm>
            <a:off x="8577275" y="2546330"/>
            <a:ext cx="2443150" cy="160481"/>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2628D275-26AC-27B0-FA6C-EDCC2B3B8D06}"/>
              </a:ext>
            </a:extLst>
          </p:cNvPr>
          <p:cNvSpPr/>
          <p:nvPr/>
        </p:nvSpPr>
        <p:spPr>
          <a:xfrm>
            <a:off x="9700957" y="2733269"/>
            <a:ext cx="1433768" cy="160481"/>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B5755C55-8DB7-3A9E-0D88-F83F06D84A78}"/>
              </a:ext>
            </a:extLst>
          </p:cNvPr>
          <p:cNvSpPr/>
          <p:nvPr/>
        </p:nvSpPr>
        <p:spPr>
          <a:xfrm>
            <a:off x="6359844" y="2909878"/>
            <a:ext cx="583881" cy="160481"/>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2BA47E78-6AF4-F0EB-DEB6-BDA399584041}"/>
              </a:ext>
            </a:extLst>
          </p:cNvPr>
          <p:cNvSpPr/>
          <p:nvPr/>
        </p:nvSpPr>
        <p:spPr>
          <a:xfrm>
            <a:off x="8616752" y="2912180"/>
            <a:ext cx="1968698" cy="160481"/>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31267F9A-01A4-C663-2E2E-7F6B0B9D4719}"/>
              </a:ext>
            </a:extLst>
          </p:cNvPr>
          <p:cNvSpPr/>
          <p:nvPr/>
        </p:nvSpPr>
        <p:spPr>
          <a:xfrm>
            <a:off x="7732259" y="3480996"/>
            <a:ext cx="1160916" cy="160481"/>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E9306CE1-8B0A-6FF8-6650-37E824825FF1}"/>
              </a:ext>
            </a:extLst>
          </p:cNvPr>
          <p:cNvSpPr/>
          <p:nvPr/>
        </p:nvSpPr>
        <p:spPr>
          <a:xfrm>
            <a:off x="10296626" y="3468048"/>
            <a:ext cx="904774"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B08418A1-FF46-B3EC-A46E-98D24EF75A6C}"/>
              </a:ext>
            </a:extLst>
          </p:cNvPr>
          <p:cNvSpPr/>
          <p:nvPr/>
        </p:nvSpPr>
        <p:spPr>
          <a:xfrm>
            <a:off x="6332538" y="3660754"/>
            <a:ext cx="319087"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25E9220B-3398-6D0D-1D0D-E0390CA2EBA5}"/>
              </a:ext>
            </a:extLst>
          </p:cNvPr>
          <p:cNvSpPr/>
          <p:nvPr/>
        </p:nvSpPr>
        <p:spPr>
          <a:xfrm>
            <a:off x="7848500" y="3668157"/>
            <a:ext cx="912383" cy="160481"/>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36C4D4D7-8A7D-365D-BBB7-650FDAF8AF3D}"/>
              </a:ext>
            </a:extLst>
          </p:cNvPr>
          <p:cNvSpPr/>
          <p:nvPr/>
        </p:nvSpPr>
        <p:spPr>
          <a:xfrm>
            <a:off x="8846546" y="3657433"/>
            <a:ext cx="686922"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7F72CA21-FDD1-1091-6588-37B6E48953DC}"/>
              </a:ext>
            </a:extLst>
          </p:cNvPr>
          <p:cNvSpPr/>
          <p:nvPr/>
        </p:nvSpPr>
        <p:spPr>
          <a:xfrm>
            <a:off x="9878459" y="3647553"/>
            <a:ext cx="1493422" cy="160481"/>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3D118806-AF51-881F-9BCD-4D5ED0406A63}"/>
              </a:ext>
            </a:extLst>
          </p:cNvPr>
          <p:cNvSpPr/>
          <p:nvPr/>
        </p:nvSpPr>
        <p:spPr>
          <a:xfrm>
            <a:off x="7010400" y="4015799"/>
            <a:ext cx="2387600"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E2392BFF-51EF-5113-7716-13E127CDB53F}"/>
              </a:ext>
            </a:extLst>
          </p:cNvPr>
          <p:cNvSpPr/>
          <p:nvPr/>
        </p:nvSpPr>
        <p:spPr>
          <a:xfrm>
            <a:off x="10125076" y="4015798"/>
            <a:ext cx="1246806"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5ECA990C-23A3-42C2-1335-BDCF4C171AEE}"/>
              </a:ext>
            </a:extLst>
          </p:cNvPr>
          <p:cNvSpPr/>
          <p:nvPr/>
        </p:nvSpPr>
        <p:spPr>
          <a:xfrm>
            <a:off x="6332538" y="4213684"/>
            <a:ext cx="1298729"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1BDF3885-39CE-41AC-1BF7-D5336F831F48}"/>
              </a:ext>
            </a:extLst>
          </p:cNvPr>
          <p:cNvSpPr/>
          <p:nvPr/>
        </p:nvSpPr>
        <p:spPr>
          <a:xfrm>
            <a:off x="7813568" y="4207334"/>
            <a:ext cx="1067168"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7" name="Rectangle 36">
            <a:extLst>
              <a:ext uri="{FF2B5EF4-FFF2-40B4-BE49-F238E27FC236}">
                <a16:creationId xmlns:a16="http://schemas.microsoft.com/office/drawing/2014/main" id="{9EBE622D-E61A-5931-EC1E-00D37F65CEFC}"/>
              </a:ext>
            </a:extLst>
          </p:cNvPr>
          <p:cNvSpPr/>
          <p:nvPr/>
        </p:nvSpPr>
        <p:spPr>
          <a:xfrm>
            <a:off x="6441393" y="4374165"/>
            <a:ext cx="1340923" cy="160481"/>
          </a:xfrm>
          <a:prstGeom prst="rect">
            <a:avLst/>
          </a:prstGeom>
          <a:solidFill>
            <a:srgbClr val="8484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8" name="Rectangle 37">
            <a:extLst>
              <a:ext uri="{FF2B5EF4-FFF2-40B4-BE49-F238E27FC236}">
                <a16:creationId xmlns:a16="http://schemas.microsoft.com/office/drawing/2014/main" id="{6B960A8F-0CBE-1B4E-3ECC-11AD0F1F000A}"/>
              </a:ext>
            </a:extLst>
          </p:cNvPr>
          <p:cNvSpPr/>
          <p:nvPr/>
        </p:nvSpPr>
        <p:spPr>
          <a:xfrm>
            <a:off x="8727538" y="4377677"/>
            <a:ext cx="1797587" cy="160481"/>
          </a:xfrm>
          <a:prstGeom prst="rect">
            <a:avLst/>
          </a:prstGeom>
          <a:solidFill>
            <a:srgbClr val="8484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id="{3D5D9910-6A5E-8B25-F93E-F61CDEF03CA0}"/>
              </a:ext>
            </a:extLst>
          </p:cNvPr>
          <p:cNvSpPr/>
          <p:nvPr/>
        </p:nvSpPr>
        <p:spPr>
          <a:xfrm>
            <a:off x="9026134" y="4564838"/>
            <a:ext cx="1367229" cy="160481"/>
          </a:xfrm>
          <a:prstGeom prst="rect">
            <a:avLst/>
          </a:prstGeom>
          <a:solidFill>
            <a:srgbClr val="8484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0" name="Rectangle 39">
            <a:extLst>
              <a:ext uri="{FF2B5EF4-FFF2-40B4-BE49-F238E27FC236}">
                <a16:creationId xmlns:a16="http://schemas.microsoft.com/office/drawing/2014/main" id="{63B6490E-210B-3C5F-003E-62B0791A2BCB}"/>
              </a:ext>
            </a:extLst>
          </p:cNvPr>
          <p:cNvSpPr/>
          <p:nvPr/>
        </p:nvSpPr>
        <p:spPr>
          <a:xfrm>
            <a:off x="10451110" y="4564838"/>
            <a:ext cx="854007" cy="160481"/>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1" name="Rectangle 40">
            <a:extLst>
              <a:ext uri="{FF2B5EF4-FFF2-40B4-BE49-F238E27FC236}">
                <a16:creationId xmlns:a16="http://schemas.microsoft.com/office/drawing/2014/main" id="{C115DA57-09EA-8BAE-B33E-6F8DC5D22DE6}"/>
              </a:ext>
            </a:extLst>
          </p:cNvPr>
          <p:cNvSpPr/>
          <p:nvPr/>
        </p:nvSpPr>
        <p:spPr>
          <a:xfrm>
            <a:off x="7952647" y="4758906"/>
            <a:ext cx="1324703" cy="160481"/>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2" name="Rectangle 41">
            <a:extLst>
              <a:ext uri="{FF2B5EF4-FFF2-40B4-BE49-F238E27FC236}">
                <a16:creationId xmlns:a16="http://schemas.microsoft.com/office/drawing/2014/main" id="{E0AD26C4-7E98-AD4F-DE83-7A15B98A23A1}"/>
              </a:ext>
            </a:extLst>
          </p:cNvPr>
          <p:cNvSpPr/>
          <p:nvPr/>
        </p:nvSpPr>
        <p:spPr>
          <a:xfrm>
            <a:off x="9669746" y="4750409"/>
            <a:ext cx="1420529" cy="160481"/>
          </a:xfrm>
          <a:prstGeom prst="rect">
            <a:avLst/>
          </a:prstGeom>
          <a:solidFill>
            <a:srgbClr val="8484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27" name="Group 26">
            <a:extLst>
              <a:ext uri="{FF2B5EF4-FFF2-40B4-BE49-F238E27FC236}">
                <a16:creationId xmlns:a16="http://schemas.microsoft.com/office/drawing/2014/main" id="{8556329B-CF4B-A256-9363-64D8068B4B6D}"/>
              </a:ext>
            </a:extLst>
          </p:cNvPr>
          <p:cNvGrpSpPr/>
          <p:nvPr/>
        </p:nvGrpSpPr>
        <p:grpSpPr>
          <a:xfrm>
            <a:off x="1223048" y="1484610"/>
            <a:ext cx="2743026" cy="2743026"/>
            <a:chOff x="5729008" y="0"/>
            <a:chExt cx="1499025" cy="1499025"/>
          </a:xfrm>
        </p:grpSpPr>
        <p:sp>
          <p:nvSpPr>
            <p:cNvPr id="29" name="Freeform: Shape 28">
              <a:extLst>
                <a:ext uri="{FF2B5EF4-FFF2-40B4-BE49-F238E27FC236}">
                  <a16:creationId xmlns:a16="http://schemas.microsoft.com/office/drawing/2014/main" id="{76D769BB-7CA9-B4EF-A6D0-F7B8FE361CBD}"/>
                </a:ext>
              </a:extLst>
            </p:cNvPr>
            <p:cNvSpPr/>
            <p:nvPr/>
          </p:nvSpPr>
          <p:spPr>
            <a:xfrm>
              <a:off x="5729008" y="0"/>
              <a:ext cx="1499025" cy="1499025"/>
            </a:xfrm>
            <a:custGeom>
              <a:avLst/>
              <a:gdLst>
                <a:gd name="csX0" fmla="*/ 0 w 1499025"/>
                <a:gd name="csY0" fmla="*/ 749513 h 1499025"/>
                <a:gd name="csX1" fmla="*/ 749513 w 1499025"/>
                <a:gd name="csY1" fmla="*/ 0 h 1499025"/>
                <a:gd name="csX2" fmla="*/ 1499026 w 1499025"/>
                <a:gd name="csY2" fmla="*/ 749513 h 1499025"/>
                <a:gd name="csX3" fmla="*/ 749513 w 1499025"/>
                <a:gd name="csY3" fmla="*/ 1499026 h 1499025"/>
                <a:gd name="csX4" fmla="*/ 0 w 1499025"/>
                <a:gd name="csY4" fmla="*/ 749513 h 1499025"/>
              </a:gdLst>
              <a:ahLst/>
              <a:cxnLst>
                <a:cxn ang="0">
                  <a:pos x="csX0" y="csY0"/>
                </a:cxn>
                <a:cxn ang="0">
                  <a:pos x="csX1" y="csY1"/>
                </a:cxn>
                <a:cxn ang="0">
                  <a:pos x="csX2" y="csY2"/>
                </a:cxn>
                <a:cxn ang="0">
                  <a:pos x="csX3" y="csY3"/>
                </a:cxn>
                <a:cxn ang="0">
                  <a:pos x="csX4" y="csY4"/>
                </a:cxn>
              </a:cxnLst>
              <a:rect l="l" t="t" r="r" b="b"/>
              <a:pathLst>
                <a:path w="1499025" h="1499025">
                  <a:moveTo>
                    <a:pt x="0" y="749513"/>
                  </a:moveTo>
                  <a:cubicBezTo>
                    <a:pt x="0" y="335568"/>
                    <a:pt x="335568" y="0"/>
                    <a:pt x="749513" y="0"/>
                  </a:cubicBezTo>
                  <a:cubicBezTo>
                    <a:pt x="1163458" y="0"/>
                    <a:pt x="1499026" y="335568"/>
                    <a:pt x="1499026" y="749513"/>
                  </a:cubicBezTo>
                  <a:cubicBezTo>
                    <a:pt x="1499026" y="1163458"/>
                    <a:pt x="1163458" y="1499026"/>
                    <a:pt x="749513" y="1499026"/>
                  </a:cubicBezTo>
                  <a:cubicBezTo>
                    <a:pt x="335568" y="1499026"/>
                    <a:pt x="0" y="1163458"/>
                    <a:pt x="0" y="749513"/>
                  </a:cubicBez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752" tIns="241752" rIns="241752" bIns="241752" numCol="1" spcCol="1270" anchor="ctr" anchorCtr="0">
              <a:noAutofit/>
            </a:bodyPr>
            <a:lstStyle/>
            <a:p>
              <a:pPr marL="0" marR="0" lvl="0" indent="0" algn="ctr" defTabSz="1555750" rtl="0" eaLnBrk="1" fontAlgn="auto" latinLnBrk="0" hangingPunct="1">
                <a:lnSpc>
                  <a:spcPct val="90000"/>
                </a:lnSpc>
                <a:spcBef>
                  <a:spcPct val="0"/>
                </a:spcBef>
                <a:spcAft>
                  <a:spcPct val="35000"/>
                </a:spcAft>
                <a:buClrTx/>
                <a:buSzTx/>
                <a:buFontTx/>
                <a:buNone/>
                <a:tabLst/>
                <a:defRPr/>
              </a:pPr>
              <a:endParaRPr kumimoji="0" lang="en-US" sz="35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30" name="Picture 29">
              <a:extLst>
                <a:ext uri="{FF2B5EF4-FFF2-40B4-BE49-F238E27FC236}">
                  <a16:creationId xmlns:a16="http://schemas.microsoft.com/office/drawing/2014/main" id="{D0B5089C-1442-2E7D-5E52-7F23633399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5737" y="25133"/>
              <a:ext cx="1285566" cy="1285566"/>
            </a:xfrm>
            <a:prstGeom prst="rect">
              <a:avLst/>
            </a:prstGeom>
          </p:spPr>
        </p:pic>
      </p:grpSp>
      <p:sp>
        <p:nvSpPr>
          <p:cNvPr id="2" name="Freeform: Shape 1">
            <a:extLst>
              <a:ext uri="{FF2B5EF4-FFF2-40B4-BE49-F238E27FC236}">
                <a16:creationId xmlns:a16="http://schemas.microsoft.com/office/drawing/2014/main" id="{F85796E1-ACE0-A239-4C98-6577802C520E}"/>
              </a:ext>
            </a:extLst>
          </p:cNvPr>
          <p:cNvSpPr/>
          <p:nvPr/>
        </p:nvSpPr>
        <p:spPr>
          <a:xfrm rot="16200000">
            <a:off x="5500227" y="8659503"/>
            <a:ext cx="1159543" cy="32003"/>
          </a:xfrm>
          <a:custGeom>
            <a:avLst/>
            <a:gdLst>
              <a:gd name="csX0" fmla="*/ 0 w 1159543"/>
              <a:gd name="csY0" fmla="*/ 16001 h 32003"/>
              <a:gd name="csX1" fmla="*/ 1159543 w 1159543"/>
              <a:gd name="csY1" fmla="*/ 16001 h 32003"/>
            </a:gdLst>
            <a:ahLst/>
            <a:cxnLst>
              <a:cxn ang="0">
                <a:pos x="csX0" y="csY0"/>
              </a:cxn>
              <a:cxn ang="0">
                <a:pos x="csX1" y="csY1"/>
              </a:cxn>
            </a:cxnLst>
            <a:rect l="l" t="t" r="r" b="b"/>
            <a:pathLst>
              <a:path w="1159543" h="32003">
                <a:moveTo>
                  <a:pt x="0" y="16001"/>
                </a:moveTo>
                <a:lnTo>
                  <a:pt x="1159543"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63482" tIns="-12986" rIns="563483" bIns="-1298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4" name="Freeform: Shape 3">
            <a:extLst>
              <a:ext uri="{FF2B5EF4-FFF2-40B4-BE49-F238E27FC236}">
                <a16:creationId xmlns:a16="http://schemas.microsoft.com/office/drawing/2014/main" id="{E3E61113-A9E7-432D-D35B-C9D4A976ECDA}"/>
              </a:ext>
            </a:extLst>
          </p:cNvPr>
          <p:cNvSpPr/>
          <p:nvPr/>
        </p:nvSpPr>
        <p:spPr>
          <a:xfrm rot="20097339">
            <a:off x="6765445" y="9215479"/>
            <a:ext cx="1876122" cy="32003"/>
          </a:xfrm>
          <a:custGeom>
            <a:avLst/>
            <a:gdLst>
              <a:gd name="csX0" fmla="*/ 0 w 1876122"/>
              <a:gd name="csY0" fmla="*/ 16001 h 32003"/>
              <a:gd name="csX1" fmla="*/ 1876122 w 1876122"/>
              <a:gd name="csY1" fmla="*/ 16001 h 32003"/>
            </a:gdLst>
            <a:ahLst/>
            <a:cxnLst>
              <a:cxn ang="0">
                <a:pos x="csX0" y="csY0"/>
              </a:cxn>
              <a:cxn ang="0">
                <a:pos x="csX1" y="csY1"/>
              </a:cxn>
            </a:cxnLst>
            <a:rect l="l" t="t" r="r" b="b"/>
            <a:pathLst>
              <a:path w="1876122" h="32003">
                <a:moveTo>
                  <a:pt x="0" y="16001"/>
                </a:moveTo>
                <a:lnTo>
                  <a:pt x="1876122"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903857" tIns="-30902" rIns="903858" bIns="-30902"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7" name="Freeform: Shape 6">
            <a:extLst>
              <a:ext uri="{FF2B5EF4-FFF2-40B4-BE49-F238E27FC236}">
                <a16:creationId xmlns:a16="http://schemas.microsoft.com/office/drawing/2014/main" id="{038BB6DD-F4FD-91EF-FADA-CE0C53646CB7}"/>
              </a:ext>
            </a:extLst>
          </p:cNvPr>
          <p:cNvSpPr/>
          <p:nvPr/>
        </p:nvSpPr>
        <p:spPr>
          <a:xfrm rot="1308099">
            <a:off x="6803599" y="10519721"/>
            <a:ext cx="1845960" cy="32003"/>
          </a:xfrm>
          <a:custGeom>
            <a:avLst/>
            <a:gdLst>
              <a:gd name="csX0" fmla="*/ 0 w 1845960"/>
              <a:gd name="csY0" fmla="*/ 16001 h 32003"/>
              <a:gd name="csX1" fmla="*/ 1845960 w 1845960"/>
              <a:gd name="csY1" fmla="*/ 16001 h 32003"/>
            </a:gdLst>
            <a:ahLst/>
            <a:cxnLst>
              <a:cxn ang="0">
                <a:pos x="csX0" y="csY0"/>
              </a:cxn>
              <a:cxn ang="0">
                <a:pos x="csX1" y="csY1"/>
              </a:cxn>
            </a:cxnLst>
            <a:rect l="l" t="t" r="r" b="b"/>
            <a:pathLst>
              <a:path w="1845960" h="32003">
                <a:moveTo>
                  <a:pt x="0" y="16001"/>
                </a:moveTo>
                <a:lnTo>
                  <a:pt x="1845960"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89532" tIns="-30148" rIns="889529" bIns="-30148"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9" name="Freeform: Shape 8">
            <a:extLst>
              <a:ext uri="{FF2B5EF4-FFF2-40B4-BE49-F238E27FC236}">
                <a16:creationId xmlns:a16="http://schemas.microsoft.com/office/drawing/2014/main" id="{1B00DAEF-CC04-FABE-BF22-40B5F8E372D9}"/>
              </a:ext>
            </a:extLst>
          </p:cNvPr>
          <p:cNvSpPr/>
          <p:nvPr/>
        </p:nvSpPr>
        <p:spPr>
          <a:xfrm rot="16271076">
            <a:off x="5550701" y="11254868"/>
            <a:ext cx="1263662" cy="32004"/>
          </a:xfrm>
          <a:custGeom>
            <a:avLst/>
            <a:gdLst>
              <a:gd name="csX0" fmla="*/ 0 w 1263661"/>
              <a:gd name="csY0" fmla="*/ 16001 h 32003"/>
              <a:gd name="csX1" fmla="*/ 1263661 w 1263661"/>
              <a:gd name="csY1" fmla="*/ 16001 h 32003"/>
            </a:gdLst>
            <a:ahLst/>
            <a:cxnLst>
              <a:cxn ang="0">
                <a:pos x="csX0" y="csY0"/>
              </a:cxn>
              <a:cxn ang="0">
                <a:pos x="csX1" y="csY1"/>
              </a:cxn>
            </a:cxnLst>
            <a:rect l="l" t="t" r="r" b="b"/>
            <a:pathLst>
              <a:path w="1263661" h="32003">
                <a:moveTo>
                  <a:pt x="1263661"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12938" tIns="-15590" rIns="612940" bIns="-15590"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3" name="Freeform: Shape 12">
            <a:extLst>
              <a:ext uri="{FF2B5EF4-FFF2-40B4-BE49-F238E27FC236}">
                <a16:creationId xmlns:a16="http://schemas.microsoft.com/office/drawing/2014/main" id="{FE60BE0B-AD0E-ECC0-A4D9-52DB30E8101E}"/>
              </a:ext>
            </a:extLst>
          </p:cNvPr>
          <p:cNvSpPr/>
          <p:nvPr/>
        </p:nvSpPr>
        <p:spPr>
          <a:xfrm rot="20104994">
            <a:off x="3206330" y="10733752"/>
            <a:ext cx="2475100" cy="32004"/>
          </a:xfrm>
          <a:custGeom>
            <a:avLst/>
            <a:gdLst>
              <a:gd name="csX0" fmla="*/ 0 w 2475100"/>
              <a:gd name="csY0" fmla="*/ 16001 h 32003"/>
              <a:gd name="csX1" fmla="*/ 2475100 w 2475100"/>
              <a:gd name="csY1" fmla="*/ 16001 h 32003"/>
            </a:gdLst>
            <a:ahLst/>
            <a:cxnLst>
              <a:cxn ang="0">
                <a:pos x="csX0" y="csY0"/>
              </a:cxn>
              <a:cxn ang="0">
                <a:pos x="csX1" y="csY1"/>
              </a:cxn>
            </a:cxnLst>
            <a:rect l="l" t="t" r="r" b="b"/>
            <a:pathLst>
              <a:path w="2475100" h="32003">
                <a:moveTo>
                  <a:pt x="2475100"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188372" tIns="-45874" rIns="1188372" bIns="-45878" numCol="1" spcCol="1270" anchor="ctr" anchorCtr="0">
            <a:noAutofit/>
          </a:bodyPr>
          <a:lstStyle/>
          <a:p>
            <a:pPr marL="0" lvl="0" indent="0" algn="ctr" defTabSz="355600">
              <a:lnSpc>
                <a:spcPct val="90000"/>
              </a:lnSpc>
              <a:spcBef>
                <a:spcPct val="0"/>
              </a:spcBef>
              <a:spcAft>
                <a:spcPct val="35000"/>
              </a:spcAft>
              <a:buNone/>
            </a:pPr>
            <a:endParaRPr lang="en-US" sz="800" kern="1200"/>
          </a:p>
        </p:txBody>
      </p:sp>
      <p:sp>
        <p:nvSpPr>
          <p:cNvPr id="43" name="Freeform: Shape 42">
            <a:extLst>
              <a:ext uri="{FF2B5EF4-FFF2-40B4-BE49-F238E27FC236}">
                <a16:creationId xmlns:a16="http://schemas.microsoft.com/office/drawing/2014/main" id="{1D3DE11A-A155-56A0-8A70-CDD4A2BE4189}"/>
              </a:ext>
            </a:extLst>
          </p:cNvPr>
          <p:cNvSpPr/>
          <p:nvPr/>
        </p:nvSpPr>
        <p:spPr>
          <a:xfrm rot="1780127">
            <a:off x="3854653" y="9101215"/>
            <a:ext cx="1860544" cy="32004"/>
          </a:xfrm>
          <a:custGeom>
            <a:avLst/>
            <a:gdLst>
              <a:gd name="csX0" fmla="*/ 0 w 1860544"/>
              <a:gd name="csY0" fmla="*/ 16001 h 32003"/>
              <a:gd name="csX1" fmla="*/ 1860544 w 1860544"/>
              <a:gd name="csY1" fmla="*/ 16001 h 32003"/>
            </a:gdLst>
            <a:ahLst/>
            <a:cxnLst>
              <a:cxn ang="0">
                <a:pos x="csX0" y="csY0"/>
              </a:cxn>
              <a:cxn ang="0">
                <a:pos x="csX1" y="csY1"/>
              </a:cxn>
            </a:cxnLst>
            <a:rect l="l" t="t" r="r" b="b"/>
            <a:pathLst>
              <a:path w="1860544" h="32003">
                <a:moveTo>
                  <a:pt x="1860544"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96458" tIns="-30511" rIns="896458" bIns="-30513" numCol="1" spcCol="1270" anchor="ctr" anchorCtr="0">
            <a:noAutofit/>
          </a:bodyPr>
          <a:lstStyle/>
          <a:p>
            <a:pPr marL="0" lvl="0" indent="0" algn="ctr" defTabSz="266700">
              <a:lnSpc>
                <a:spcPct val="90000"/>
              </a:lnSpc>
              <a:spcBef>
                <a:spcPct val="0"/>
              </a:spcBef>
              <a:spcAft>
                <a:spcPct val="35000"/>
              </a:spcAft>
              <a:buNone/>
            </a:pPr>
            <a:endParaRPr lang="en-US" sz="600" kern="1200"/>
          </a:p>
        </p:txBody>
      </p:sp>
      <p:grpSp>
        <p:nvGrpSpPr>
          <p:cNvPr id="44" name="Group 43">
            <a:extLst>
              <a:ext uri="{FF2B5EF4-FFF2-40B4-BE49-F238E27FC236}">
                <a16:creationId xmlns:a16="http://schemas.microsoft.com/office/drawing/2014/main" id="{EEBF647B-7075-D366-567D-0684CB311A02}"/>
              </a:ext>
            </a:extLst>
          </p:cNvPr>
          <p:cNvGrpSpPr/>
          <p:nvPr/>
        </p:nvGrpSpPr>
        <p:grpSpPr>
          <a:xfrm>
            <a:off x="1737623" y="10790467"/>
            <a:ext cx="1661209" cy="1661209"/>
            <a:chOff x="1623347" y="4201891"/>
            <a:chExt cx="1661209" cy="1661209"/>
          </a:xfrm>
        </p:grpSpPr>
        <p:sp>
          <p:nvSpPr>
            <p:cNvPr id="45" name="Freeform: Shape 44">
              <a:extLst>
                <a:ext uri="{FF2B5EF4-FFF2-40B4-BE49-F238E27FC236}">
                  <a16:creationId xmlns:a16="http://schemas.microsoft.com/office/drawing/2014/main" id="{40539C9F-6201-D4B2-C61A-F3057552B0CD}"/>
                </a:ext>
              </a:extLst>
            </p:cNvPr>
            <p:cNvSpPr/>
            <p:nvPr/>
          </p:nvSpPr>
          <p:spPr>
            <a:xfrm>
              <a:off x="1623347" y="4201891"/>
              <a:ext cx="1661209" cy="1661209"/>
            </a:xfrm>
            <a:custGeom>
              <a:avLst/>
              <a:gdLst>
                <a:gd name="csX0" fmla="*/ 0 w 1661209"/>
                <a:gd name="csY0" fmla="*/ 830605 h 1661209"/>
                <a:gd name="csX1" fmla="*/ 830605 w 1661209"/>
                <a:gd name="csY1" fmla="*/ 0 h 1661209"/>
                <a:gd name="csX2" fmla="*/ 1661210 w 1661209"/>
                <a:gd name="csY2" fmla="*/ 830605 h 1661209"/>
                <a:gd name="csX3" fmla="*/ 830605 w 1661209"/>
                <a:gd name="csY3" fmla="*/ 1661210 h 1661209"/>
                <a:gd name="csX4" fmla="*/ 0 w 1661209"/>
                <a:gd name="csY4" fmla="*/ 830605 h 1661209"/>
              </a:gdLst>
              <a:ahLst/>
              <a:cxnLst>
                <a:cxn ang="0">
                  <a:pos x="csX0" y="csY0"/>
                </a:cxn>
                <a:cxn ang="0">
                  <a:pos x="csX1" y="csY1"/>
                </a:cxn>
                <a:cxn ang="0">
                  <a:pos x="csX2" y="csY2"/>
                </a:cxn>
                <a:cxn ang="0">
                  <a:pos x="csX3" y="csY3"/>
                </a:cxn>
                <a:cxn ang="0">
                  <a:pos x="csX4" y="csY4"/>
                </a:cxn>
              </a:cxnLst>
              <a:rect l="l" t="t" r="r" b="b"/>
              <a:pathLst>
                <a:path w="1661209" h="1661209">
                  <a:moveTo>
                    <a:pt x="0" y="830605"/>
                  </a:moveTo>
                  <a:cubicBezTo>
                    <a:pt x="0" y="371875"/>
                    <a:pt x="371875" y="0"/>
                    <a:pt x="830605" y="0"/>
                  </a:cubicBezTo>
                  <a:cubicBezTo>
                    <a:pt x="1289335" y="0"/>
                    <a:pt x="1661210" y="371875"/>
                    <a:pt x="1661210" y="830605"/>
                  </a:cubicBezTo>
                  <a:cubicBezTo>
                    <a:pt x="1661210" y="1289335"/>
                    <a:pt x="1289335" y="1661210"/>
                    <a:pt x="830605" y="1661210"/>
                  </a:cubicBezTo>
                  <a:cubicBezTo>
                    <a:pt x="371875" y="1661210"/>
                    <a:pt x="0" y="1289335"/>
                    <a:pt x="0" y="83060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553" tIns="284553" rIns="284553" bIns="284553"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46" name="Picture 45" descr="Explore Tata Consultancy Services Ltd ESG score, report and breaking news">
              <a:extLst>
                <a:ext uri="{FF2B5EF4-FFF2-40B4-BE49-F238E27FC236}">
                  <a16:creationId xmlns:a16="http://schemas.microsoft.com/office/drawing/2014/main" id="{B6BB959A-3803-DC7C-9ADB-1D8EC037047A}"/>
                </a:ext>
              </a:extLst>
            </p:cNvPr>
            <p:cNvPicPr>
              <a:picLocks noChangeAspect="1"/>
            </p:cNvPicPr>
            <p:nvPr/>
          </p:nvPicPr>
          <p:blipFill>
            <a:blip r:embed="rId7"/>
            <a:stretch>
              <a:fillRect/>
            </a:stretch>
          </p:blipFill>
          <p:spPr>
            <a:xfrm>
              <a:off x="1820089" y="4410060"/>
              <a:ext cx="1244869" cy="1244869"/>
            </a:xfrm>
            <a:prstGeom prst="rect">
              <a:avLst/>
            </a:prstGeom>
          </p:spPr>
        </p:pic>
      </p:grpSp>
      <p:grpSp>
        <p:nvGrpSpPr>
          <p:cNvPr id="47" name="Group 46">
            <a:extLst>
              <a:ext uri="{FF2B5EF4-FFF2-40B4-BE49-F238E27FC236}">
                <a16:creationId xmlns:a16="http://schemas.microsoft.com/office/drawing/2014/main" id="{86910DD5-DAA2-CB97-E3D3-B73456D90DBE}"/>
              </a:ext>
            </a:extLst>
          </p:cNvPr>
          <p:cNvGrpSpPr/>
          <p:nvPr/>
        </p:nvGrpSpPr>
        <p:grpSpPr>
          <a:xfrm>
            <a:off x="8476178" y="10415454"/>
            <a:ext cx="1527966" cy="1473288"/>
            <a:chOff x="8361902" y="3826878"/>
            <a:chExt cx="1527966" cy="1473288"/>
          </a:xfrm>
        </p:grpSpPr>
        <p:sp>
          <p:nvSpPr>
            <p:cNvPr id="48" name="Freeform: Shape 47">
              <a:extLst>
                <a:ext uri="{FF2B5EF4-FFF2-40B4-BE49-F238E27FC236}">
                  <a16:creationId xmlns:a16="http://schemas.microsoft.com/office/drawing/2014/main" id="{B7C392EB-1511-1ABA-2AF0-B4A9CDA57E2B}"/>
                </a:ext>
              </a:extLst>
            </p:cNvPr>
            <p:cNvSpPr/>
            <p:nvPr/>
          </p:nvSpPr>
          <p:spPr>
            <a:xfrm>
              <a:off x="8416580" y="3826878"/>
              <a:ext cx="1473288" cy="1473288"/>
            </a:xfrm>
            <a:custGeom>
              <a:avLst/>
              <a:gdLst>
                <a:gd name="csX0" fmla="*/ 0 w 1473288"/>
                <a:gd name="csY0" fmla="*/ 736644 h 1473288"/>
                <a:gd name="csX1" fmla="*/ 736644 w 1473288"/>
                <a:gd name="csY1" fmla="*/ 0 h 1473288"/>
                <a:gd name="csX2" fmla="*/ 1473288 w 1473288"/>
                <a:gd name="csY2" fmla="*/ 736644 h 1473288"/>
                <a:gd name="csX3" fmla="*/ 736644 w 1473288"/>
                <a:gd name="csY3" fmla="*/ 1473288 h 1473288"/>
                <a:gd name="csX4" fmla="*/ 0 w 1473288"/>
                <a:gd name="csY4" fmla="*/ 736644 h 1473288"/>
              </a:gdLst>
              <a:ahLst/>
              <a:cxnLst>
                <a:cxn ang="0">
                  <a:pos x="csX0" y="csY0"/>
                </a:cxn>
                <a:cxn ang="0">
                  <a:pos x="csX1" y="csY1"/>
                </a:cxn>
                <a:cxn ang="0">
                  <a:pos x="csX2" y="csY2"/>
                </a:cxn>
                <a:cxn ang="0">
                  <a:pos x="csX3" y="csY3"/>
                </a:cxn>
                <a:cxn ang="0">
                  <a:pos x="csX4" y="csY4"/>
                </a:cxn>
              </a:cxnLst>
              <a:rect l="l" t="t" r="r" b="b"/>
              <a:pathLst>
                <a:path w="1473288" h="1473288">
                  <a:moveTo>
                    <a:pt x="0" y="736644"/>
                  </a:moveTo>
                  <a:cubicBezTo>
                    <a:pt x="0" y="329807"/>
                    <a:pt x="329807" y="0"/>
                    <a:pt x="736644" y="0"/>
                  </a:cubicBezTo>
                  <a:cubicBezTo>
                    <a:pt x="1143481" y="0"/>
                    <a:pt x="1473288" y="329807"/>
                    <a:pt x="1473288" y="736644"/>
                  </a:cubicBezTo>
                  <a:cubicBezTo>
                    <a:pt x="1473288" y="1143481"/>
                    <a:pt x="1143481" y="1473288"/>
                    <a:pt x="736644" y="1473288"/>
                  </a:cubicBezTo>
                  <a:cubicBezTo>
                    <a:pt x="329807" y="1473288"/>
                    <a:pt x="0" y="1143481"/>
                    <a:pt x="0" y="736644"/>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348" tIns="237348" rIns="237348" bIns="237348" numCol="1" spcCol="1270" anchor="ctr" anchorCtr="0">
              <a:noAutofit/>
            </a:bodyPr>
            <a:lstStyle/>
            <a:p>
              <a:pPr marL="0" lvl="0" indent="0" algn="ctr" defTabSz="1511300">
                <a:lnSpc>
                  <a:spcPct val="90000"/>
                </a:lnSpc>
                <a:spcBef>
                  <a:spcPct val="0"/>
                </a:spcBef>
                <a:spcAft>
                  <a:spcPct val="35000"/>
                </a:spcAft>
                <a:buNone/>
              </a:pPr>
              <a:endParaRPr lang="en-US" sz="3400" kern="1200" dirty="0"/>
            </a:p>
          </p:txBody>
        </p:sp>
        <p:pic>
          <p:nvPicPr>
            <p:cNvPr id="49" name="Picture 48">
              <a:extLst>
                <a:ext uri="{FF2B5EF4-FFF2-40B4-BE49-F238E27FC236}">
                  <a16:creationId xmlns:a16="http://schemas.microsoft.com/office/drawing/2014/main" id="{BF5EBDC1-94BA-E5B8-768C-2E8DAC619C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61902" y="3958018"/>
              <a:ext cx="1526983" cy="1236857"/>
            </a:xfrm>
            <a:prstGeom prst="rect">
              <a:avLst/>
            </a:prstGeom>
          </p:spPr>
        </p:pic>
      </p:grpSp>
      <p:grpSp>
        <p:nvGrpSpPr>
          <p:cNvPr id="50" name="Group 49">
            <a:extLst>
              <a:ext uri="{FF2B5EF4-FFF2-40B4-BE49-F238E27FC236}">
                <a16:creationId xmlns:a16="http://schemas.microsoft.com/office/drawing/2014/main" id="{7648A42F-4E09-09AE-B110-23988B116F6B}"/>
              </a:ext>
            </a:extLst>
          </p:cNvPr>
          <p:cNvGrpSpPr/>
          <p:nvPr/>
        </p:nvGrpSpPr>
        <p:grpSpPr>
          <a:xfrm>
            <a:off x="5381421" y="11902402"/>
            <a:ext cx="1626508" cy="1544173"/>
            <a:chOff x="5267145" y="5313826"/>
            <a:chExt cx="1626508" cy="1544173"/>
          </a:xfrm>
        </p:grpSpPr>
        <p:sp>
          <p:nvSpPr>
            <p:cNvPr id="51" name="Freeform: Shape 50">
              <a:extLst>
                <a:ext uri="{FF2B5EF4-FFF2-40B4-BE49-F238E27FC236}">
                  <a16:creationId xmlns:a16="http://schemas.microsoft.com/office/drawing/2014/main" id="{46637233-6165-B509-6171-C5E53FC3F102}"/>
                </a:ext>
              </a:extLst>
            </p:cNvPr>
            <p:cNvSpPr/>
            <p:nvPr/>
          </p:nvSpPr>
          <p:spPr>
            <a:xfrm>
              <a:off x="5267145" y="5313826"/>
              <a:ext cx="1544173" cy="1544173"/>
            </a:xfrm>
            <a:custGeom>
              <a:avLst/>
              <a:gdLst>
                <a:gd name="csX0" fmla="*/ 0 w 1544173"/>
                <a:gd name="csY0" fmla="*/ 772087 h 1544173"/>
                <a:gd name="csX1" fmla="*/ 772087 w 1544173"/>
                <a:gd name="csY1" fmla="*/ 0 h 1544173"/>
                <a:gd name="csX2" fmla="*/ 1544174 w 1544173"/>
                <a:gd name="csY2" fmla="*/ 772087 h 1544173"/>
                <a:gd name="csX3" fmla="*/ 772087 w 1544173"/>
                <a:gd name="csY3" fmla="*/ 1544174 h 1544173"/>
                <a:gd name="csX4" fmla="*/ 0 w 1544173"/>
                <a:gd name="csY4" fmla="*/ 772087 h 1544173"/>
              </a:gdLst>
              <a:ahLst/>
              <a:cxnLst>
                <a:cxn ang="0">
                  <a:pos x="csX0" y="csY0"/>
                </a:cxn>
                <a:cxn ang="0">
                  <a:pos x="csX1" y="csY1"/>
                </a:cxn>
                <a:cxn ang="0">
                  <a:pos x="csX2" y="csY2"/>
                </a:cxn>
                <a:cxn ang="0">
                  <a:pos x="csX3" y="csY3"/>
                </a:cxn>
                <a:cxn ang="0">
                  <a:pos x="csX4" y="csY4"/>
                </a:cxn>
              </a:cxnLst>
              <a:rect l="l" t="t" r="r" b="b"/>
              <a:pathLst>
                <a:path w="1544173" h="1544173">
                  <a:moveTo>
                    <a:pt x="0" y="772087"/>
                  </a:moveTo>
                  <a:cubicBezTo>
                    <a:pt x="0" y="345675"/>
                    <a:pt x="345675" y="0"/>
                    <a:pt x="772087" y="0"/>
                  </a:cubicBezTo>
                  <a:cubicBezTo>
                    <a:pt x="1198499" y="0"/>
                    <a:pt x="1544174" y="345675"/>
                    <a:pt x="1544174" y="772087"/>
                  </a:cubicBezTo>
                  <a:cubicBezTo>
                    <a:pt x="1544174" y="1198499"/>
                    <a:pt x="1198499" y="1544174"/>
                    <a:pt x="772087" y="1544174"/>
                  </a:cubicBezTo>
                  <a:cubicBezTo>
                    <a:pt x="345675" y="1544174"/>
                    <a:pt x="0" y="1198499"/>
                    <a:pt x="0" y="772087"/>
                  </a:cubicBezTo>
                  <a:close/>
                </a:path>
              </a:pathLst>
            </a:custGeom>
            <a:solidFill>
              <a:schemeClr val="accent6">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414" tIns="267414" rIns="267414" bIns="267414"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52" name="Picture 51">
              <a:extLst>
                <a:ext uri="{FF2B5EF4-FFF2-40B4-BE49-F238E27FC236}">
                  <a16:creationId xmlns:a16="http://schemas.microsoft.com/office/drawing/2014/main" id="{1AEBC736-2004-55B0-0DC4-A6D0F77B128F}"/>
                </a:ext>
              </a:extLst>
            </p:cNvPr>
            <p:cNvPicPr>
              <a:picLocks noChangeAspect="1"/>
            </p:cNvPicPr>
            <p:nvPr/>
          </p:nvPicPr>
          <p:blipFill>
            <a:blip r:embed="rId9">
              <a:extLst>
                <a:ext uri="{28A0092B-C50C-407E-A947-70E740481C1C}">
                  <a14:useLocalDpi xmlns:a14="http://schemas.microsoft.com/office/drawing/2010/main" val="0"/>
                </a:ext>
              </a:extLst>
            </a:blip>
            <a:srcRect l="-3821" t="31061" b="21983"/>
            <a:stretch>
              <a:fillRect/>
            </a:stretch>
          </p:blipFill>
          <p:spPr>
            <a:xfrm>
              <a:off x="5327744" y="5520378"/>
              <a:ext cx="1316339" cy="570847"/>
            </a:xfrm>
            <a:prstGeom prst="rect">
              <a:avLst/>
            </a:prstGeom>
          </p:spPr>
        </p:pic>
        <p:pic>
          <p:nvPicPr>
            <p:cNvPr id="53" name="Picture 52">
              <a:extLst>
                <a:ext uri="{FF2B5EF4-FFF2-40B4-BE49-F238E27FC236}">
                  <a16:creationId xmlns:a16="http://schemas.microsoft.com/office/drawing/2014/main" id="{702C450E-33DA-E8C2-A070-6A858BA33C2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27744" y="5890485"/>
              <a:ext cx="1565909" cy="795041"/>
            </a:xfrm>
            <a:prstGeom prst="rect">
              <a:avLst/>
            </a:prstGeom>
          </p:spPr>
        </p:pic>
      </p:grpSp>
      <p:grpSp>
        <p:nvGrpSpPr>
          <p:cNvPr id="54" name="Group 53">
            <a:extLst>
              <a:ext uri="{FF2B5EF4-FFF2-40B4-BE49-F238E27FC236}">
                <a16:creationId xmlns:a16="http://schemas.microsoft.com/office/drawing/2014/main" id="{733A1643-D009-B0A4-8818-767001706974}"/>
              </a:ext>
            </a:extLst>
          </p:cNvPr>
          <p:cNvGrpSpPr/>
          <p:nvPr/>
        </p:nvGrpSpPr>
        <p:grpSpPr>
          <a:xfrm>
            <a:off x="2630668" y="7580091"/>
            <a:ext cx="1440356" cy="1440356"/>
            <a:chOff x="2516392" y="991515"/>
            <a:chExt cx="1440356" cy="1440356"/>
          </a:xfrm>
        </p:grpSpPr>
        <p:grpSp>
          <p:nvGrpSpPr>
            <p:cNvPr id="55" name="Group 54">
              <a:extLst>
                <a:ext uri="{FF2B5EF4-FFF2-40B4-BE49-F238E27FC236}">
                  <a16:creationId xmlns:a16="http://schemas.microsoft.com/office/drawing/2014/main" id="{C46F68F3-FC6C-9DA8-FDD2-20D4B77203F1}"/>
                </a:ext>
              </a:extLst>
            </p:cNvPr>
            <p:cNvGrpSpPr/>
            <p:nvPr/>
          </p:nvGrpSpPr>
          <p:grpSpPr>
            <a:xfrm>
              <a:off x="2516392" y="991515"/>
              <a:ext cx="1440356" cy="1440356"/>
              <a:chOff x="2516392" y="991515"/>
              <a:chExt cx="1440356" cy="1440356"/>
            </a:xfrm>
          </p:grpSpPr>
          <p:sp>
            <p:nvSpPr>
              <p:cNvPr id="57" name="Freeform: Shape 56">
                <a:extLst>
                  <a:ext uri="{FF2B5EF4-FFF2-40B4-BE49-F238E27FC236}">
                    <a16:creationId xmlns:a16="http://schemas.microsoft.com/office/drawing/2014/main" id="{3015B1C0-DFCF-CCE8-1943-81FAE42B25E1}"/>
                  </a:ext>
                </a:extLst>
              </p:cNvPr>
              <p:cNvSpPr/>
              <p:nvPr/>
            </p:nvSpPr>
            <p:spPr>
              <a:xfrm>
                <a:off x="2516392" y="991515"/>
                <a:ext cx="1440356" cy="1440356"/>
              </a:xfrm>
              <a:custGeom>
                <a:avLst/>
                <a:gdLst>
                  <a:gd name="csX0" fmla="*/ 0 w 1440356"/>
                  <a:gd name="csY0" fmla="*/ 720178 h 1440356"/>
                  <a:gd name="csX1" fmla="*/ 720178 w 1440356"/>
                  <a:gd name="csY1" fmla="*/ 0 h 1440356"/>
                  <a:gd name="csX2" fmla="*/ 1440356 w 1440356"/>
                  <a:gd name="csY2" fmla="*/ 720178 h 1440356"/>
                  <a:gd name="csX3" fmla="*/ 720178 w 1440356"/>
                  <a:gd name="csY3" fmla="*/ 1440356 h 1440356"/>
                  <a:gd name="csX4" fmla="*/ 0 w 1440356"/>
                  <a:gd name="csY4" fmla="*/ 720178 h 1440356"/>
                </a:gdLst>
                <a:ahLst/>
                <a:cxnLst>
                  <a:cxn ang="0">
                    <a:pos x="csX0" y="csY0"/>
                  </a:cxn>
                  <a:cxn ang="0">
                    <a:pos x="csX1" y="csY1"/>
                  </a:cxn>
                  <a:cxn ang="0">
                    <a:pos x="csX2" y="csY2"/>
                  </a:cxn>
                  <a:cxn ang="0">
                    <a:pos x="csX3" y="csY3"/>
                  </a:cxn>
                  <a:cxn ang="0">
                    <a:pos x="csX4" y="csY4"/>
                  </a:cxn>
                </a:cxnLst>
                <a:rect l="l" t="t" r="r" b="b"/>
                <a:pathLst>
                  <a:path w="1440356" h="1440356">
                    <a:moveTo>
                      <a:pt x="0" y="720178"/>
                    </a:moveTo>
                    <a:cubicBezTo>
                      <a:pt x="0" y="322435"/>
                      <a:pt x="322435" y="0"/>
                      <a:pt x="720178" y="0"/>
                    </a:cubicBezTo>
                    <a:cubicBezTo>
                      <a:pt x="1117921" y="0"/>
                      <a:pt x="1440356" y="322435"/>
                      <a:pt x="1440356" y="720178"/>
                    </a:cubicBezTo>
                    <a:cubicBezTo>
                      <a:pt x="1440356" y="1117921"/>
                      <a:pt x="1117921" y="1440356"/>
                      <a:pt x="720178" y="1440356"/>
                    </a:cubicBezTo>
                    <a:cubicBezTo>
                      <a:pt x="322435" y="1440356"/>
                      <a:pt x="0" y="1117921"/>
                      <a:pt x="0" y="720178"/>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10" tIns="252210" rIns="252210" bIns="252210"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58" name="Picture 57">
                <a:extLst>
                  <a:ext uri="{FF2B5EF4-FFF2-40B4-BE49-F238E27FC236}">
                    <a16:creationId xmlns:a16="http://schemas.microsoft.com/office/drawing/2014/main" id="{218021DB-F02D-F32E-AA6C-3C35EE9C0E1E}"/>
                  </a:ext>
                </a:extLst>
              </p:cNvPr>
              <p:cNvPicPr>
                <a:picLocks noChangeAspect="1"/>
              </p:cNvPicPr>
              <p:nvPr/>
            </p:nvPicPr>
            <p:blipFill>
              <a:blip r:embed="rId5">
                <a:extLst>
                  <a:ext uri="{28A0092B-C50C-407E-A947-70E740481C1C}">
                    <a14:useLocalDpi xmlns:a14="http://schemas.microsoft.com/office/drawing/2010/main" val="0"/>
                  </a:ext>
                </a:extLst>
              </a:blip>
              <a:srcRect l="17616" t="26407" r="14787" b="26706"/>
              <a:stretch>
                <a:fillRect/>
              </a:stretch>
            </p:blipFill>
            <p:spPr>
              <a:xfrm>
                <a:off x="2671432" y="1328019"/>
                <a:ext cx="1214819" cy="632336"/>
              </a:xfrm>
              <a:prstGeom prst="rect">
                <a:avLst/>
              </a:prstGeom>
            </p:spPr>
          </p:pic>
        </p:grpSp>
        <p:sp>
          <p:nvSpPr>
            <p:cNvPr id="56" name="Oval 55">
              <a:extLst>
                <a:ext uri="{FF2B5EF4-FFF2-40B4-BE49-F238E27FC236}">
                  <a16:creationId xmlns:a16="http://schemas.microsoft.com/office/drawing/2014/main" id="{9B305E31-1BC6-F642-67CE-AB02B0962C38}"/>
                </a:ext>
              </a:extLst>
            </p:cNvPr>
            <p:cNvSpPr/>
            <p:nvPr/>
          </p:nvSpPr>
          <p:spPr>
            <a:xfrm>
              <a:off x="3634468" y="1126809"/>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F01683FD-9855-2E32-FEFF-05016E760A5D}"/>
              </a:ext>
            </a:extLst>
          </p:cNvPr>
          <p:cNvGrpSpPr/>
          <p:nvPr/>
        </p:nvGrpSpPr>
        <p:grpSpPr>
          <a:xfrm>
            <a:off x="8481607" y="7747965"/>
            <a:ext cx="1526594" cy="1526594"/>
            <a:chOff x="8367331" y="1159389"/>
            <a:chExt cx="1526594" cy="1526594"/>
          </a:xfrm>
        </p:grpSpPr>
        <p:grpSp>
          <p:nvGrpSpPr>
            <p:cNvPr id="60" name="Group 59">
              <a:extLst>
                <a:ext uri="{FF2B5EF4-FFF2-40B4-BE49-F238E27FC236}">
                  <a16:creationId xmlns:a16="http://schemas.microsoft.com/office/drawing/2014/main" id="{FE9DB47E-8116-EF48-F45F-4927F81DF174}"/>
                </a:ext>
              </a:extLst>
            </p:cNvPr>
            <p:cNvGrpSpPr/>
            <p:nvPr/>
          </p:nvGrpSpPr>
          <p:grpSpPr>
            <a:xfrm>
              <a:off x="8367331" y="1159389"/>
              <a:ext cx="1526594" cy="1526594"/>
              <a:chOff x="8367331" y="1159389"/>
              <a:chExt cx="1526594" cy="1526594"/>
            </a:xfrm>
          </p:grpSpPr>
          <p:sp>
            <p:nvSpPr>
              <p:cNvPr id="62" name="Freeform: Shape 61">
                <a:extLst>
                  <a:ext uri="{FF2B5EF4-FFF2-40B4-BE49-F238E27FC236}">
                    <a16:creationId xmlns:a16="http://schemas.microsoft.com/office/drawing/2014/main" id="{CFB0F65E-4FD9-59AF-EB41-4D3062A18C7E}"/>
                  </a:ext>
                </a:extLst>
              </p:cNvPr>
              <p:cNvSpPr/>
              <p:nvPr/>
            </p:nvSpPr>
            <p:spPr>
              <a:xfrm>
                <a:off x="8367331" y="1159389"/>
                <a:ext cx="1526594" cy="1526594"/>
              </a:xfrm>
              <a:custGeom>
                <a:avLst/>
                <a:gdLst>
                  <a:gd name="csX0" fmla="*/ 0 w 1526594"/>
                  <a:gd name="csY0" fmla="*/ 763297 h 1526594"/>
                  <a:gd name="csX1" fmla="*/ 763297 w 1526594"/>
                  <a:gd name="csY1" fmla="*/ 0 h 1526594"/>
                  <a:gd name="csX2" fmla="*/ 1526594 w 1526594"/>
                  <a:gd name="csY2" fmla="*/ 763297 h 1526594"/>
                  <a:gd name="csX3" fmla="*/ 763297 w 1526594"/>
                  <a:gd name="csY3" fmla="*/ 1526594 h 1526594"/>
                  <a:gd name="csX4" fmla="*/ 0 w 1526594"/>
                  <a:gd name="csY4" fmla="*/ 763297 h 1526594"/>
                </a:gdLst>
                <a:ahLst/>
                <a:cxnLst>
                  <a:cxn ang="0">
                    <a:pos x="csX0" y="csY0"/>
                  </a:cxn>
                  <a:cxn ang="0">
                    <a:pos x="csX1" y="csY1"/>
                  </a:cxn>
                  <a:cxn ang="0">
                    <a:pos x="csX2" y="csY2"/>
                  </a:cxn>
                  <a:cxn ang="0">
                    <a:pos x="csX3" y="csY3"/>
                  </a:cxn>
                  <a:cxn ang="0">
                    <a:pos x="csX4" y="csY4"/>
                  </a:cxn>
                </a:cxnLst>
                <a:rect l="l" t="t" r="r" b="b"/>
                <a:pathLst>
                  <a:path w="1526594" h="1526594">
                    <a:moveTo>
                      <a:pt x="0" y="763297"/>
                    </a:moveTo>
                    <a:cubicBezTo>
                      <a:pt x="0" y="341740"/>
                      <a:pt x="341740" y="0"/>
                      <a:pt x="763297" y="0"/>
                    </a:cubicBezTo>
                    <a:cubicBezTo>
                      <a:pt x="1184854" y="0"/>
                      <a:pt x="1526594" y="341740"/>
                      <a:pt x="1526594" y="763297"/>
                    </a:cubicBezTo>
                    <a:cubicBezTo>
                      <a:pt x="1526594" y="1184854"/>
                      <a:pt x="1184854" y="1526594"/>
                      <a:pt x="763297" y="1526594"/>
                    </a:cubicBezTo>
                    <a:cubicBezTo>
                      <a:pt x="341740" y="1526594"/>
                      <a:pt x="0" y="1184854"/>
                      <a:pt x="0" y="763297"/>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790" tIns="245790" rIns="245790" bIns="245790"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63" name="Picture 62">
                <a:extLst>
                  <a:ext uri="{FF2B5EF4-FFF2-40B4-BE49-F238E27FC236}">
                    <a16:creationId xmlns:a16="http://schemas.microsoft.com/office/drawing/2014/main" id="{77ED012F-6F6D-4407-77C7-F46F096B3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4026" y="1354047"/>
                <a:ext cx="1473288" cy="1101905"/>
              </a:xfrm>
              <a:prstGeom prst="rect">
                <a:avLst/>
              </a:prstGeom>
            </p:spPr>
          </p:pic>
        </p:grpSp>
        <p:sp>
          <p:nvSpPr>
            <p:cNvPr id="61" name="Oval 60">
              <a:extLst>
                <a:ext uri="{FF2B5EF4-FFF2-40B4-BE49-F238E27FC236}">
                  <a16:creationId xmlns:a16="http://schemas.microsoft.com/office/drawing/2014/main" id="{CC8B19EB-1F9C-9E34-6231-846D9932F099}"/>
                </a:ext>
              </a:extLst>
            </p:cNvPr>
            <p:cNvSpPr/>
            <p:nvPr/>
          </p:nvSpPr>
          <p:spPr>
            <a:xfrm>
              <a:off x="9652799" y="1334564"/>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F27BFF05-B727-56B1-613F-76450CE29844}"/>
              </a:ext>
            </a:extLst>
          </p:cNvPr>
          <p:cNvGrpSpPr/>
          <p:nvPr/>
        </p:nvGrpSpPr>
        <p:grpSpPr>
          <a:xfrm>
            <a:off x="4686276" y="8493576"/>
            <a:ext cx="3048000" cy="3048000"/>
            <a:chOff x="4572000" y="1905000"/>
            <a:chExt cx="3048000" cy="3048000"/>
          </a:xfrm>
          <a:solidFill>
            <a:schemeClr val="accent5">
              <a:lumMod val="40000"/>
              <a:lumOff val="60000"/>
            </a:schemeClr>
          </a:solidFill>
        </p:grpSpPr>
        <p:sp>
          <p:nvSpPr>
            <p:cNvPr id="65" name="Oval 64">
              <a:extLst>
                <a:ext uri="{FF2B5EF4-FFF2-40B4-BE49-F238E27FC236}">
                  <a16:creationId xmlns:a16="http://schemas.microsoft.com/office/drawing/2014/main" id="{BDA0D119-6F7E-0BE4-2361-CD5F3D225962}"/>
                </a:ext>
              </a:extLst>
            </p:cNvPr>
            <p:cNvSpPr/>
            <p:nvPr/>
          </p:nvSpPr>
          <p:spPr>
            <a:xfrm>
              <a:off x="4572000" y="1905000"/>
              <a:ext cx="3048000" cy="3048000"/>
            </a:xfrm>
            <a:prstGeom prst="ellipse">
              <a:avLst/>
            </a:prstGeom>
            <a:grp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descr="Tata Motors logo in transparent PNG and vectorized SVG formats">
              <a:extLst>
                <a:ext uri="{FF2B5EF4-FFF2-40B4-BE49-F238E27FC236}">
                  <a16:creationId xmlns:a16="http://schemas.microsoft.com/office/drawing/2014/main" id="{E92089ED-EACE-4D86-AD24-4AB417B4A43C}"/>
                </a:ext>
              </a:extLst>
            </p:cNvPr>
            <p:cNvPicPr>
              <a:picLocks noChangeAspect="1"/>
            </p:cNvPicPr>
            <p:nvPr/>
          </p:nvPicPr>
          <p:blipFill>
            <a:blip r:embed="rId11"/>
            <a:stretch>
              <a:fillRect/>
            </a:stretch>
          </p:blipFill>
          <p:spPr>
            <a:xfrm>
              <a:off x="4940050" y="2656114"/>
              <a:ext cx="2311900" cy="1545772"/>
            </a:xfrm>
            <a:prstGeom prst="rect">
              <a:avLst/>
            </a:prstGeom>
            <a:grpFill/>
          </p:spPr>
        </p:pic>
      </p:grpSp>
      <p:sp>
        <p:nvSpPr>
          <p:cNvPr id="67" name="TextBox 66">
            <a:hlinkClick r:id="rId12" action="ppaction://hlinksldjump"/>
            <a:extLst>
              <a:ext uri="{FF2B5EF4-FFF2-40B4-BE49-F238E27FC236}">
                <a16:creationId xmlns:a16="http://schemas.microsoft.com/office/drawing/2014/main" id="{30969AB3-CD06-C6C5-616D-6AF5BB645875}"/>
              </a:ext>
            </a:extLst>
          </p:cNvPr>
          <p:cNvSpPr txBox="1"/>
          <p:nvPr/>
        </p:nvSpPr>
        <p:spPr>
          <a:xfrm>
            <a:off x="8676024" y="8030165"/>
            <a:ext cx="1285566" cy="730202"/>
          </a:xfrm>
          <a:prstGeom prst="rect">
            <a:avLst/>
          </a:prstGeom>
          <a:noFill/>
        </p:spPr>
        <p:txBody>
          <a:bodyPr wrap="square" rtlCol="0">
            <a:spAutoFit/>
          </a:bodyPr>
          <a:lstStyle/>
          <a:p>
            <a:endParaRPr lang="en-US" dirty="0"/>
          </a:p>
        </p:txBody>
      </p:sp>
      <p:sp>
        <p:nvSpPr>
          <p:cNvPr id="68" name="TextBox 67">
            <a:hlinkClick r:id="rId13" action="ppaction://hlinksldjump"/>
            <a:extLst>
              <a:ext uri="{FF2B5EF4-FFF2-40B4-BE49-F238E27FC236}">
                <a16:creationId xmlns:a16="http://schemas.microsoft.com/office/drawing/2014/main" id="{8A002F60-9D71-FBCC-E293-13669573579C}"/>
              </a:ext>
            </a:extLst>
          </p:cNvPr>
          <p:cNvSpPr txBox="1"/>
          <p:nvPr/>
        </p:nvSpPr>
        <p:spPr>
          <a:xfrm>
            <a:off x="2716223" y="7911067"/>
            <a:ext cx="1285566" cy="954107"/>
          </a:xfrm>
          <a:prstGeom prst="rect">
            <a:avLst/>
          </a:prstGeom>
          <a:noFill/>
        </p:spPr>
        <p:txBody>
          <a:bodyPr wrap="square" rtlCol="0">
            <a:spAutoFit/>
          </a:bodyPr>
          <a:lstStyle/>
          <a:p>
            <a:pPr algn="ctr"/>
            <a:r>
              <a:rPr lang="en-US" sz="2800" dirty="0">
                <a:solidFill>
                  <a:schemeClr val="bg1">
                    <a:alpha val="0"/>
                  </a:schemeClr>
                </a:solidFill>
                <a:hlinkClick r:id="rId13" action="ppaction://hlinksldjump">
                  <a:extLst>
                    <a:ext uri="{A12FA001-AC4F-418D-AE19-62706E023703}">
                      <ahyp:hlinkClr xmlns:ahyp="http://schemas.microsoft.com/office/drawing/2018/hyperlinkcolor" val="tx"/>
                    </a:ext>
                  </a:extLst>
                </a:hlinkClick>
              </a:rPr>
              <a:t>Chemicals</a:t>
            </a:r>
            <a:r>
              <a:rPr lang="en-US" sz="2800" dirty="0">
                <a:solidFill>
                  <a:schemeClr val="bg1">
                    <a:alpha val="0"/>
                  </a:schemeClr>
                </a:solidFill>
              </a:rPr>
              <a:t>`</a:t>
            </a:r>
          </a:p>
        </p:txBody>
      </p:sp>
      <p:sp>
        <p:nvSpPr>
          <p:cNvPr id="69" name="TextBox 68">
            <a:hlinkClick r:id="rId12" action="ppaction://hlinksldjump"/>
            <a:extLst>
              <a:ext uri="{FF2B5EF4-FFF2-40B4-BE49-F238E27FC236}">
                <a16:creationId xmlns:a16="http://schemas.microsoft.com/office/drawing/2014/main" id="{27892E76-2930-CB1F-049A-B24D4A91AD14}"/>
              </a:ext>
            </a:extLst>
          </p:cNvPr>
          <p:cNvSpPr txBox="1"/>
          <p:nvPr/>
        </p:nvSpPr>
        <p:spPr>
          <a:xfrm>
            <a:off x="8624717" y="8023745"/>
            <a:ext cx="1285566" cy="954107"/>
          </a:xfrm>
          <a:prstGeom prst="rect">
            <a:avLst/>
          </a:prstGeom>
          <a:noFill/>
        </p:spPr>
        <p:txBody>
          <a:bodyPr wrap="square" rtlCol="0">
            <a:spAutoFit/>
          </a:bodyPr>
          <a:lstStyle/>
          <a:p>
            <a:pPr algn="ctr"/>
            <a:r>
              <a:rPr lang="en-US" sz="2800" dirty="0">
                <a:solidFill>
                  <a:schemeClr val="tx1">
                    <a:alpha val="0"/>
                  </a:schemeClr>
                </a:solidFill>
                <a:hlinkClick r:id="rId12"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sp>
        <p:nvSpPr>
          <p:cNvPr id="70" name="TextBox 69">
            <a:hlinkClick r:id="rId14" action="ppaction://hlinksldjump"/>
            <a:extLst>
              <a:ext uri="{FF2B5EF4-FFF2-40B4-BE49-F238E27FC236}">
                <a16:creationId xmlns:a16="http://schemas.microsoft.com/office/drawing/2014/main" id="{E9B07626-2A9E-C8C4-5FB9-025700CDF19A}"/>
              </a:ext>
            </a:extLst>
          </p:cNvPr>
          <p:cNvSpPr txBox="1"/>
          <p:nvPr/>
        </p:nvSpPr>
        <p:spPr>
          <a:xfrm>
            <a:off x="5717061" y="7149937"/>
            <a:ext cx="1285566" cy="954107"/>
          </a:xfrm>
          <a:prstGeom prst="rect">
            <a:avLst/>
          </a:prstGeom>
          <a:noFill/>
        </p:spPr>
        <p:txBody>
          <a:bodyPr wrap="square" rtlCol="0">
            <a:spAutoFit/>
          </a:bodyPr>
          <a:lstStyle/>
          <a:p>
            <a:pPr algn="ctr"/>
            <a:r>
              <a:rPr lang="en-US" sz="2800" dirty="0">
                <a:solidFill>
                  <a:schemeClr val="tx1">
                    <a:alpha val="0"/>
                  </a:schemeClr>
                </a:solidFill>
                <a:hlinkClick r:id="rId14"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grpSp>
        <p:nvGrpSpPr>
          <p:cNvPr id="71" name="Group 70">
            <a:extLst>
              <a:ext uri="{FF2B5EF4-FFF2-40B4-BE49-F238E27FC236}">
                <a16:creationId xmlns:a16="http://schemas.microsoft.com/office/drawing/2014/main" id="{C688D8D5-4F15-E11C-E072-C9FE8221F065}"/>
              </a:ext>
            </a:extLst>
          </p:cNvPr>
          <p:cNvGrpSpPr/>
          <p:nvPr/>
        </p:nvGrpSpPr>
        <p:grpSpPr>
          <a:xfrm>
            <a:off x="5276944" y="-1906535"/>
            <a:ext cx="1499025" cy="1499025"/>
            <a:chOff x="5216209" y="23865"/>
            <a:chExt cx="1499025" cy="1499025"/>
          </a:xfrm>
        </p:grpSpPr>
        <p:grpSp>
          <p:nvGrpSpPr>
            <p:cNvPr id="72" name="Group 71">
              <a:extLst>
                <a:ext uri="{FF2B5EF4-FFF2-40B4-BE49-F238E27FC236}">
                  <a16:creationId xmlns:a16="http://schemas.microsoft.com/office/drawing/2014/main" id="{01251961-E457-3AC9-C5BD-BCE82857EF59}"/>
                </a:ext>
              </a:extLst>
            </p:cNvPr>
            <p:cNvGrpSpPr/>
            <p:nvPr/>
          </p:nvGrpSpPr>
          <p:grpSpPr>
            <a:xfrm>
              <a:off x="5216209" y="23865"/>
              <a:ext cx="1499025" cy="1499025"/>
              <a:chOff x="5729008" y="0"/>
              <a:chExt cx="1499025" cy="1499025"/>
            </a:xfrm>
          </p:grpSpPr>
          <p:sp>
            <p:nvSpPr>
              <p:cNvPr id="74" name="Freeform: Shape 73">
                <a:extLst>
                  <a:ext uri="{FF2B5EF4-FFF2-40B4-BE49-F238E27FC236}">
                    <a16:creationId xmlns:a16="http://schemas.microsoft.com/office/drawing/2014/main" id="{74B1A99A-1654-F6A5-EB6C-B52B548516F9}"/>
                  </a:ext>
                </a:extLst>
              </p:cNvPr>
              <p:cNvSpPr/>
              <p:nvPr/>
            </p:nvSpPr>
            <p:spPr>
              <a:xfrm>
                <a:off x="5729008" y="0"/>
                <a:ext cx="1499025" cy="1499025"/>
              </a:xfrm>
              <a:custGeom>
                <a:avLst/>
                <a:gdLst>
                  <a:gd name="csX0" fmla="*/ 0 w 1499025"/>
                  <a:gd name="csY0" fmla="*/ 749513 h 1499025"/>
                  <a:gd name="csX1" fmla="*/ 749513 w 1499025"/>
                  <a:gd name="csY1" fmla="*/ 0 h 1499025"/>
                  <a:gd name="csX2" fmla="*/ 1499026 w 1499025"/>
                  <a:gd name="csY2" fmla="*/ 749513 h 1499025"/>
                  <a:gd name="csX3" fmla="*/ 749513 w 1499025"/>
                  <a:gd name="csY3" fmla="*/ 1499026 h 1499025"/>
                  <a:gd name="csX4" fmla="*/ 0 w 1499025"/>
                  <a:gd name="csY4" fmla="*/ 749513 h 1499025"/>
                </a:gdLst>
                <a:ahLst/>
                <a:cxnLst>
                  <a:cxn ang="0">
                    <a:pos x="csX0" y="csY0"/>
                  </a:cxn>
                  <a:cxn ang="0">
                    <a:pos x="csX1" y="csY1"/>
                  </a:cxn>
                  <a:cxn ang="0">
                    <a:pos x="csX2" y="csY2"/>
                  </a:cxn>
                  <a:cxn ang="0">
                    <a:pos x="csX3" y="csY3"/>
                  </a:cxn>
                  <a:cxn ang="0">
                    <a:pos x="csX4" y="csY4"/>
                  </a:cxn>
                </a:cxnLst>
                <a:rect l="l" t="t" r="r" b="b"/>
                <a:pathLst>
                  <a:path w="1499025" h="1499025">
                    <a:moveTo>
                      <a:pt x="0" y="749513"/>
                    </a:moveTo>
                    <a:cubicBezTo>
                      <a:pt x="0" y="335568"/>
                      <a:pt x="335568" y="0"/>
                      <a:pt x="749513" y="0"/>
                    </a:cubicBezTo>
                    <a:cubicBezTo>
                      <a:pt x="1163458" y="0"/>
                      <a:pt x="1499026" y="335568"/>
                      <a:pt x="1499026" y="749513"/>
                    </a:cubicBezTo>
                    <a:cubicBezTo>
                      <a:pt x="1499026" y="1163458"/>
                      <a:pt x="1163458" y="1499026"/>
                      <a:pt x="749513" y="1499026"/>
                    </a:cubicBezTo>
                    <a:cubicBezTo>
                      <a:pt x="335568" y="1499026"/>
                      <a:pt x="0" y="1163458"/>
                      <a:pt x="0" y="749513"/>
                    </a:cubicBez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752" tIns="241752" rIns="241752" bIns="241752"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75" name="Picture 74">
                <a:extLst>
                  <a:ext uri="{FF2B5EF4-FFF2-40B4-BE49-F238E27FC236}">
                    <a16:creationId xmlns:a16="http://schemas.microsoft.com/office/drawing/2014/main" id="{9D6165C3-A5C8-1CA1-13AA-81BF653583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5737" y="25133"/>
                <a:ext cx="1285566" cy="1285566"/>
              </a:xfrm>
              <a:prstGeom prst="rect">
                <a:avLst/>
              </a:prstGeom>
            </p:spPr>
          </p:pic>
        </p:grpSp>
        <p:sp>
          <p:nvSpPr>
            <p:cNvPr id="73" name="Oval 72">
              <a:extLst>
                <a:ext uri="{FF2B5EF4-FFF2-40B4-BE49-F238E27FC236}">
                  <a16:creationId xmlns:a16="http://schemas.microsoft.com/office/drawing/2014/main" id="{D2EEAEAA-676B-52E1-FFE6-0829D67F35B6}"/>
                </a:ext>
              </a:extLst>
            </p:cNvPr>
            <p:cNvSpPr/>
            <p:nvPr/>
          </p:nvSpPr>
          <p:spPr>
            <a:xfrm>
              <a:off x="6507358" y="290981"/>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TextBox 75">
            <a:hlinkClick r:id="rId14" action="ppaction://hlinksldjump"/>
            <a:extLst>
              <a:ext uri="{FF2B5EF4-FFF2-40B4-BE49-F238E27FC236}">
                <a16:creationId xmlns:a16="http://schemas.microsoft.com/office/drawing/2014/main" id="{F694D2E0-8719-360B-D8D7-839124E41B6E}"/>
              </a:ext>
            </a:extLst>
          </p:cNvPr>
          <p:cNvSpPr txBox="1"/>
          <p:nvPr/>
        </p:nvSpPr>
        <p:spPr>
          <a:xfrm>
            <a:off x="5399676" y="-1634077"/>
            <a:ext cx="1285566" cy="954107"/>
          </a:xfrm>
          <a:prstGeom prst="rect">
            <a:avLst/>
          </a:prstGeom>
          <a:noFill/>
        </p:spPr>
        <p:txBody>
          <a:bodyPr wrap="square" rtlCol="0">
            <a:spAutoFit/>
          </a:bodyPr>
          <a:lstStyle/>
          <a:p>
            <a:pPr algn="ctr"/>
            <a:r>
              <a:rPr lang="en-US" sz="2800" dirty="0">
                <a:solidFill>
                  <a:schemeClr val="tx1">
                    <a:alpha val="0"/>
                  </a:schemeClr>
                </a:solidFill>
                <a:hlinkClick r:id="rId14"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sp>
        <p:nvSpPr>
          <p:cNvPr id="80" name="Oval 79">
            <a:extLst>
              <a:ext uri="{FF2B5EF4-FFF2-40B4-BE49-F238E27FC236}">
                <a16:creationId xmlns:a16="http://schemas.microsoft.com/office/drawing/2014/main" id="{89702EBD-2368-7A80-B1DF-92A6BDD17E3A}"/>
              </a:ext>
            </a:extLst>
          </p:cNvPr>
          <p:cNvSpPr/>
          <p:nvPr/>
        </p:nvSpPr>
        <p:spPr>
          <a:xfrm>
            <a:off x="9855686" y="5621926"/>
            <a:ext cx="294950" cy="294950"/>
          </a:xfrm>
          <a:prstGeom prst="ellipse">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A370CA1F-3529-C48C-40A3-B19A9AEFB5F4}"/>
              </a:ext>
            </a:extLst>
          </p:cNvPr>
          <p:cNvSpPr/>
          <p:nvPr/>
        </p:nvSpPr>
        <p:spPr>
          <a:xfrm>
            <a:off x="8690406" y="5627759"/>
            <a:ext cx="294950" cy="294950"/>
          </a:xfrm>
          <a:prstGeom prst="ellipse">
            <a:avLst/>
          </a:prstGeom>
          <a:solidFill>
            <a:srgbClr val="8484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146343AB-19A4-D783-52F4-F19E7DEB36A5}"/>
              </a:ext>
            </a:extLst>
          </p:cNvPr>
          <p:cNvSpPr/>
          <p:nvPr/>
        </p:nvSpPr>
        <p:spPr>
          <a:xfrm>
            <a:off x="7525125" y="5611038"/>
            <a:ext cx="294950" cy="29495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9D005A8-CB60-E830-6945-3BC1167E306A}"/>
              </a:ext>
            </a:extLst>
          </p:cNvPr>
          <p:cNvSpPr/>
          <p:nvPr/>
        </p:nvSpPr>
        <p:spPr>
          <a:xfrm>
            <a:off x="6359844" y="5627759"/>
            <a:ext cx="294950" cy="294950"/>
          </a:xfrm>
          <a:prstGeom prst="ellipse">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C08090E3-A131-A7E7-F45A-D7231397AD81}"/>
              </a:ext>
            </a:extLst>
          </p:cNvPr>
          <p:cNvSpPr txBox="1"/>
          <p:nvPr/>
        </p:nvSpPr>
        <p:spPr>
          <a:xfrm>
            <a:off x="6086360" y="5909520"/>
            <a:ext cx="1261855" cy="338554"/>
          </a:xfrm>
          <a:prstGeom prst="rect">
            <a:avLst/>
          </a:prstGeom>
          <a:noFill/>
        </p:spPr>
        <p:txBody>
          <a:bodyPr wrap="square" rtlCol="0">
            <a:spAutoFit/>
          </a:bodyPr>
          <a:lstStyle/>
          <a:p>
            <a:r>
              <a:rPr lang="en-US" sz="800" dirty="0">
                <a:solidFill>
                  <a:schemeClr val="accent1">
                    <a:lumMod val="20000"/>
                    <a:lumOff val="80000"/>
                  </a:schemeClr>
                </a:solidFill>
              </a:rPr>
              <a:t>Technology, trust, global responsibility, innovation</a:t>
            </a:r>
          </a:p>
        </p:txBody>
      </p:sp>
      <p:sp>
        <p:nvSpPr>
          <p:cNvPr id="85" name="TextBox 84">
            <a:extLst>
              <a:ext uri="{FF2B5EF4-FFF2-40B4-BE49-F238E27FC236}">
                <a16:creationId xmlns:a16="http://schemas.microsoft.com/office/drawing/2014/main" id="{A87C664B-B92E-3CC1-B97A-BEB788CC92E1}"/>
              </a:ext>
            </a:extLst>
          </p:cNvPr>
          <p:cNvSpPr txBox="1"/>
          <p:nvPr/>
        </p:nvSpPr>
        <p:spPr>
          <a:xfrm>
            <a:off x="7270749" y="5943864"/>
            <a:ext cx="1123951" cy="584775"/>
          </a:xfrm>
          <a:prstGeom prst="rect">
            <a:avLst/>
          </a:prstGeom>
          <a:noFill/>
        </p:spPr>
        <p:txBody>
          <a:bodyPr wrap="square" rtlCol="0">
            <a:spAutoFit/>
          </a:bodyPr>
          <a:lstStyle/>
          <a:p>
            <a:r>
              <a:rPr lang="en-US" sz="800" dirty="0">
                <a:solidFill>
                  <a:schemeClr val="accent6">
                    <a:lumMod val="20000"/>
                    <a:lumOff val="80000"/>
                  </a:schemeClr>
                </a:solidFill>
              </a:rPr>
              <a:t>Eco‑friendly, renewable energy, sustainability, environment</a:t>
            </a:r>
          </a:p>
        </p:txBody>
      </p:sp>
      <p:sp>
        <p:nvSpPr>
          <p:cNvPr id="86" name="TextBox 85">
            <a:extLst>
              <a:ext uri="{FF2B5EF4-FFF2-40B4-BE49-F238E27FC236}">
                <a16:creationId xmlns:a16="http://schemas.microsoft.com/office/drawing/2014/main" id="{289B7F5E-C949-8544-BFC3-95808D58C837}"/>
              </a:ext>
            </a:extLst>
          </p:cNvPr>
          <p:cNvSpPr txBox="1"/>
          <p:nvPr/>
        </p:nvSpPr>
        <p:spPr>
          <a:xfrm>
            <a:off x="8423380" y="5943863"/>
            <a:ext cx="1123951" cy="461665"/>
          </a:xfrm>
          <a:prstGeom prst="rect">
            <a:avLst/>
          </a:prstGeom>
          <a:noFill/>
        </p:spPr>
        <p:txBody>
          <a:bodyPr wrap="square" rtlCol="0">
            <a:spAutoFit/>
          </a:bodyPr>
          <a:lstStyle/>
          <a:p>
            <a:r>
              <a:rPr lang="en-US" sz="800" dirty="0">
                <a:solidFill>
                  <a:schemeClr val="bg2">
                    <a:lumMod val="90000"/>
                  </a:schemeClr>
                </a:solidFill>
              </a:rPr>
              <a:t>Community, social responsibility, conservation</a:t>
            </a:r>
          </a:p>
        </p:txBody>
      </p:sp>
      <p:sp>
        <p:nvSpPr>
          <p:cNvPr id="87" name="TextBox 86">
            <a:extLst>
              <a:ext uri="{FF2B5EF4-FFF2-40B4-BE49-F238E27FC236}">
                <a16:creationId xmlns:a16="http://schemas.microsoft.com/office/drawing/2014/main" id="{379C5C37-8FE9-A6E7-37FE-D55734942D88}"/>
              </a:ext>
            </a:extLst>
          </p:cNvPr>
          <p:cNvSpPr txBox="1"/>
          <p:nvPr/>
        </p:nvSpPr>
        <p:spPr>
          <a:xfrm>
            <a:off x="9664746" y="5948948"/>
            <a:ext cx="1123951" cy="461665"/>
          </a:xfrm>
          <a:prstGeom prst="rect">
            <a:avLst/>
          </a:prstGeom>
          <a:noFill/>
        </p:spPr>
        <p:txBody>
          <a:bodyPr wrap="square" rtlCol="0">
            <a:spAutoFit/>
          </a:bodyPr>
          <a:lstStyle/>
          <a:p>
            <a:r>
              <a:rPr lang="en-US" sz="800" dirty="0">
                <a:solidFill>
                  <a:schemeClr val="accent2">
                    <a:lumMod val="75000"/>
                  </a:schemeClr>
                </a:solidFill>
              </a:rPr>
              <a:t>Urgency, climate action, transition, net‑zero goals</a:t>
            </a:r>
          </a:p>
        </p:txBody>
      </p:sp>
      <p:sp>
        <p:nvSpPr>
          <p:cNvPr id="93" name="TextBox 92">
            <a:extLst>
              <a:ext uri="{FF2B5EF4-FFF2-40B4-BE49-F238E27FC236}">
                <a16:creationId xmlns:a16="http://schemas.microsoft.com/office/drawing/2014/main" id="{A6E7D336-3894-7F40-6BD2-5C338DA92F4C}"/>
              </a:ext>
            </a:extLst>
          </p:cNvPr>
          <p:cNvSpPr txBox="1"/>
          <p:nvPr/>
        </p:nvSpPr>
        <p:spPr>
          <a:xfrm>
            <a:off x="6235548" y="1752600"/>
            <a:ext cx="5221994" cy="3231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Tata Power is India’s largest integrated power company and has made sustainability a central part of its strategy, with nearly half of its total capacity now coming from renewable sources like solar, wind, and hydro. It has built one of the country’s biggest solar businesses, expanded rooftop solar for households and industries, and even set up a large solar module manufacturing plant to boost domestic production. Through its subsidiary Tata Power Renewable Microgrid, the company has brought clean electricity to rural villages by installing solar‑powered microgrids, reducing dependence on diesel and kerosene while improving education, healthcare, and local businesses. Tata Power has also pledged to achieve net‑zero emissions by 2045, aligning with global climate goals, and is investing in energy storage, smart grids, and electric vehicle charging infrastructure to support India’s transition to green mobility. Beyond technology, it runs the Tata Power Skill Development Institute, which has trained hundreds of thousands of people — including women — in clean energy skills, and it supports conservation projects like protecting elephant corridors in Odisha. Altogether, Tata Power shows how a big company can fight climate pollution, shift to green energy, and promote eco‑friendly practices while uplifting communities.</a:t>
            </a:r>
          </a:p>
        </p:txBody>
      </p:sp>
    </p:spTree>
    <p:extLst>
      <p:ext uri="{BB962C8B-B14F-4D97-AF65-F5344CB8AC3E}">
        <p14:creationId xmlns:p14="http://schemas.microsoft.com/office/powerpoint/2010/main" val="1269096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6538D777-98F3-6C5A-7E29-71BEB3A3B34F}"/>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BD6F6AB8-DD13-B3F6-3952-55B886B43174}"/>
              </a:ext>
            </a:extLst>
          </p:cNvPr>
          <p:cNvGrpSpPr/>
          <p:nvPr/>
        </p:nvGrpSpPr>
        <p:grpSpPr>
          <a:xfrm>
            <a:off x="2768042" y="4593528"/>
            <a:ext cx="1198032" cy="1198032"/>
            <a:chOff x="8367331" y="1159389"/>
            <a:chExt cx="1526594" cy="1526594"/>
          </a:xfrm>
        </p:grpSpPr>
        <p:sp>
          <p:nvSpPr>
            <p:cNvPr id="10" name="Freeform: Shape 9">
              <a:extLst>
                <a:ext uri="{FF2B5EF4-FFF2-40B4-BE49-F238E27FC236}">
                  <a16:creationId xmlns:a16="http://schemas.microsoft.com/office/drawing/2014/main" id="{AD363986-962A-A4D4-6038-B3B77A60564A}"/>
                </a:ext>
              </a:extLst>
            </p:cNvPr>
            <p:cNvSpPr/>
            <p:nvPr/>
          </p:nvSpPr>
          <p:spPr>
            <a:xfrm>
              <a:off x="8367331" y="1159389"/>
              <a:ext cx="1526594" cy="1526594"/>
            </a:xfrm>
            <a:custGeom>
              <a:avLst/>
              <a:gdLst>
                <a:gd name="csX0" fmla="*/ 0 w 1526594"/>
                <a:gd name="csY0" fmla="*/ 763297 h 1526594"/>
                <a:gd name="csX1" fmla="*/ 763297 w 1526594"/>
                <a:gd name="csY1" fmla="*/ 0 h 1526594"/>
                <a:gd name="csX2" fmla="*/ 1526594 w 1526594"/>
                <a:gd name="csY2" fmla="*/ 763297 h 1526594"/>
                <a:gd name="csX3" fmla="*/ 763297 w 1526594"/>
                <a:gd name="csY3" fmla="*/ 1526594 h 1526594"/>
                <a:gd name="csX4" fmla="*/ 0 w 1526594"/>
                <a:gd name="csY4" fmla="*/ 763297 h 1526594"/>
              </a:gdLst>
              <a:ahLst/>
              <a:cxnLst>
                <a:cxn ang="0">
                  <a:pos x="csX0" y="csY0"/>
                </a:cxn>
                <a:cxn ang="0">
                  <a:pos x="csX1" y="csY1"/>
                </a:cxn>
                <a:cxn ang="0">
                  <a:pos x="csX2" y="csY2"/>
                </a:cxn>
                <a:cxn ang="0">
                  <a:pos x="csX3" y="csY3"/>
                </a:cxn>
                <a:cxn ang="0">
                  <a:pos x="csX4" y="csY4"/>
                </a:cxn>
              </a:cxnLst>
              <a:rect l="l" t="t" r="r" b="b"/>
              <a:pathLst>
                <a:path w="1526594" h="1526594">
                  <a:moveTo>
                    <a:pt x="0" y="763297"/>
                  </a:moveTo>
                  <a:cubicBezTo>
                    <a:pt x="0" y="341740"/>
                    <a:pt x="341740" y="0"/>
                    <a:pt x="763297" y="0"/>
                  </a:cubicBezTo>
                  <a:cubicBezTo>
                    <a:pt x="1184854" y="0"/>
                    <a:pt x="1526594" y="341740"/>
                    <a:pt x="1526594" y="763297"/>
                  </a:cubicBezTo>
                  <a:cubicBezTo>
                    <a:pt x="1526594" y="1184854"/>
                    <a:pt x="1184854" y="1526594"/>
                    <a:pt x="763297" y="1526594"/>
                  </a:cubicBezTo>
                  <a:cubicBezTo>
                    <a:pt x="341740" y="1526594"/>
                    <a:pt x="0" y="1184854"/>
                    <a:pt x="0" y="763297"/>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790" tIns="245790" rIns="245790" bIns="245790" numCol="1" spcCol="1270" anchor="ctr" anchorCtr="0">
              <a:noAutofit/>
            </a:bodyPr>
            <a:lstStyle/>
            <a:p>
              <a:pPr marL="0" marR="0" lvl="0" indent="0" algn="ctr" defTabSz="1555750" rtl="0" eaLnBrk="1" fontAlgn="auto" latinLnBrk="0" hangingPunct="1">
                <a:lnSpc>
                  <a:spcPct val="90000"/>
                </a:lnSpc>
                <a:spcBef>
                  <a:spcPct val="0"/>
                </a:spcBef>
                <a:spcAft>
                  <a:spcPct val="35000"/>
                </a:spcAft>
                <a:buClrTx/>
                <a:buSzTx/>
                <a:buFontTx/>
                <a:buNone/>
                <a:tabLst/>
                <a:defRPr/>
              </a:pPr>
              <a:endParaRPr kumimoji="0" lang="en-US" sz="35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1" name="Picture 10">
              <a:extLst>
                <a:ext uri="{FF2B5EF4-FFF2-40B4-BE49-F238E27FC236}">
                  <a16:creationId xmlns:a16="http://schemas.microsoft.com/office/drawing/2014/main" id="{89BAFE23-6DE3-A700-81E8-D95521996C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4026" y="1354047"/>
              <a:ext cx="1473288" cy="1101905"/>
            </a:xfrm>
            <a:prstGeom prst="rect">
              <a:avLst/>
            </a:prstGeom>
          </p:spPr>
        </p:pic>
      </p:grpSp>
      <p:sp>
        <p:nvSpPr>
          <p:cNvPr id="12" name="Rectangle: Rounded Corners 11">
            <a:extLst>
              <a:ext uri="{FF2B5EF4-FFF2-40B4-BE49-F238E27FC236}">
                <a16:creationId xmlns:a16="http://schemas.microsoft.com/office/drawing/2014/main" id="{FFA715E2-1839-B4A1-2915-062913A2E65A}"/>
              </a:ext>
            </a:extLst>
          </p:cNvPr>
          <p:cNvSpPr/>
          <p:nvPr/>
        </p:nvSpPr>
        <p:spPr>
          <a:xfrm>
            <a:off x="6096000" y="1338943"/>
            <a:ext cx="5475907" cy="4180114"/>
          </a:xfrm>
          <a:prstGeom prst="roundRect">
            <a:avLst/>
          </a:prstGeom>
          <a:solidFill>
            <a:schemeClr val="dk1">
              <a:alpha val="4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94" name="Rectangle 93">
            <a:extLst>
              <a:ext uri="{FF2B5EF4-FFF2-40B4-BE49-F238E27FC236}">
                <a16:creationId xmlns:a16="http://schemas.microsoft.com/office/drawing/2014/main" id="{5CF6F5EF-7012-A05F-6608-A0DD046962F0}"/>
              </a:ext>
            </a:extLst>
          </p:cNvPr>
          <p:cNvSpPr/>
          <p:nvPr/>
        </p:nvSpPr>
        <p:spPr>
          <a:xfrm>
            <a:off x="10194423" y="4582192"/>
            <a:ext cx="677218" cy="247650"/>
          </a:xfrm>
          <a:prstGeom prst="rect">
            <a:avLst/>
          </a:prstGeom>
          <a:solidFill>
            <a:srgbClr val="8484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5" name="Rectangle 94">
            <a:extLst>
              <a:ext uri="{FF2B5EF4-FFF2-40B4-BE49-F238E27FC236}">
                <a16:creationId xmlns:a16="http://schemas.microsoft.com/office/drawing/2014/main" id="{814188EE-769C-2FB4-ED96-EC50C174BD64}"/>
              </a:ext>
            </a:extLst>
          </p:cNvPr>
          <p:cNvSpPr/>
          <p:nvPr/>
        </p:nvSpPr>
        <p:spPr>
          <a:xfrm>
            <a:off x="8112760" y="4886075"/>
            <a:ext cx="1478280" cy="247650"/>
          </a:xfrm>
          <a:prstGeom prst="rect">
            <a:avLst/>
          </a:prstGeom>
          <a:solidFill>
            <a:srgbClr val="8484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8" name="Rectangle 87">
            <a:extLst>
              <a:ext uri="{FF2B5EF4-FFF2-40B4-BE49-F238E27FC236}">
                <a16:creationId xmlns:a16="http://schemas.microsoft.com/office/drawing/2014/main" id="{675460CA-5FB5-8D98-E86B-6ACA78D9AB02}"/>
              </a:ext>
            </a:extLst>
          </p:cNvPr>
          <p:cNvSpPr/>
          <p:nvPr/>
        </p:nvSpPr>
        <p:spPr>
          <a:xfrm>
            <a:off x="9126660" y="1837267"/>
            <a:ext cx="2197507" cy="24765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3" name="Rectangle 92">
            <a:extLst>
              <a:ext uri="{FF2B5EF4-FFF2-40B4-BE49-F238E27FC236}">
                <a16:creationId xmlns:a16="http://schemas.microsoft.com/office/drawing/2014/main" id="{76426B4B-E500-2041-2DB2-A30356F679EC}"/>
              </a:ext>
            </a:extLst>
          </p:cNvPr>
          <p:cNvSpPr/>
          <p:nvPr/>
        </p:nvSpPr>
        <p:spPr>
          <a:xfrm>
            <a:off x="6620565" y="3683070"/>
            <a:ext cx="796235" cy="247650"/>
          </a:xfrm>
          <a:prstGeom prst="rect">
            <a:avLst/>
          </a:prstGeom>
          <a:solidFill>
            <a:srgbClr val="8484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2" name="Rectangle 91">
            <a:extLst>
              <a:ext uri="{FF2B5EF4-FFF2-40B4-BE49-F238E27FC236}">
                <a16:creationId xmlns:a16="http://schemas.microsoft.com/office/drawing/2014/main" id="{664BD9DA-38EB-822F-E07A-5B608B0B099C}"/>
              </a:ext>
            </a:extLst>
          </p:cNvPr>
          <p:cNvSpPr/>
          <p:nvPr/>
        </p:nvSpPr>
        <p:spPr>
          <a:xfrm>
            <a:off x="9976846" y="3394602"/>
            <a:ext cx="1258515" cy="247650"/>
          </a:xfrm>
          <a:prstGeom prst="rect">
            <a:avLst/>
          </a:prstGeom>
          <a:solidFill>
            <a:srgbClr val="8484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1" name="Rectangle 90">
            <a:extLst>
              <a:ext uri="{FF2B5EF4-FFF2-40B4-BE49-F238E27FC236}">
                <a16:creationId xmlns:a16="http://schemas.microsoft.com/office/drawing/2014/main" id="{70F2F908-65D0-2B28-EA80-BBC5FC885698}"/>
              </a:ext>
            </a:extLst>
          </p:cNvPr>
          <p:cNvSpPr/>
          <p:nvPr/>
        </p:nvSpPr>
        <p:spPr>
          <a:xfrm>
            <a:off x="7035800" y="2156482"/>
            <a:ext cx="1686560" cy="24765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0" name="Rectangle 89">
            <a:extLst>
              <a:ext uri="{FF2B5EF4-FFF2-40B4-BE49-F238E27FC236}">
                <a16:creationId xmlns:a16="http://schemas.microsoft.com/office/drawing/2014/main" id="{0057813E-3E3F-02DD-1F17-02ADB70C189D}"/>
              </a:ext>
            </a:extLst>
          </p:cNvPr>
          <p:cNvSpPr/>
          <p:nvPr/>
        </p:nvSpPr>
        <p:spPr>
          <a:xfrm>
            <a:off x="6508258" y="3372097"/>
            <a:ext cx="1967920" cy="247650"/>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9" name="Rectangle 88">
            <a:extLst>
              <a:ext uri="{FF2B5EF4-FFF2-40B4-BE49-F238E27FC236}">
                <a16:creationId xmlns:a16="http://schemas.microsoft.com/office/drawing/2014/main" id="{0DD6C2FA-8130-D3FD-D623-B58AF7A2FBC9}"/>
              </a:ext>
            </a:extLst>
          </p:cNvPr>
          <p:cNvSpPr/>
          <p:nvPr/>
        </p:nvSpPr>
        <p:spPr>
          <a:xfrm>
            <a:off x="10358788" y="3075546"/>
            <a:ext cx="677218" cy="247650"/>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3B6CEF2-94CF-E2F2-EF3C-46B16D655882}"/>
              </a:ext>
            </a:extLst>
          </p:cNvPr>
          <p:cNvSpPr txBox="1"/>
          <p:nvPr/>
        </p:nvSpPr>
        <p:spPr>
          <a:xfrm>
            <a:off x="6235548" y="1752600"/>
            <a:ext cx="5221994" cy="34778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Tata Chemicals focuses on eco‑friendly products and green chemistry, producing sustainable fertilizers and promoting responsible mining to reduce environmental impact. It invests in waste reduction and recycling, aligns with global sustainability goals, and supports community welfare programs in education, health, and women empowerment. Altogether, it shows how industrial growth can balance with environmental stewardship and social responsibility.</a:t>
            </a:r>
          </a:p>
        </p:txBody>
      </p:sp>
      <p:grpSp>
        <p:nvGrpSpPr>
          <p:cNvPr id="9" name="Group 8">
            <a:extLst>
              <a:ext uri="{FF2B5EF4-FFF2-40B4-BE49-F238E27FC236}">
                <a16:creationId xmlns:a16="http://schemas.microsoft.com/office/drawing/2014/main" id="{6AC43BDF-AE99-3F18-A85D-43A3A2C4A509}"/>
              </a:ext>
            </a:extLst>
          </p:cNvPr>
          <p:cNvGrpSpPr/>
          <p:nvPr/>
        </p:nvGrpSpPr>
        <p:grpSpPr>
          <a:xfrm>
            <a:off x="1155994" y="1350504"/>
            <a:ext cx="2877132" cy="2877132"/>
            <a:chOff x="2516392" y="991515"/>
            <a:chExt cx="1440356" cy="1440356"/>
          </a:xfrm>
        </p:grpSpPr>
        <p:sp>
          <p:nvSpPr>
            <p:cNvPr id="13" name="Freeform: Shape 12">
              <a:extLst>
                <a:ext uri="{FF2B5EF4-FFF2-40B4-BE49-F238E27FC236}">
                  <a16:creationId xmlns:a16="http://schemas.microsoft.com/office/drawing/2014/main" id="{09894BD8-7470-169F-B212-96E69132E4D2}"/>
                </a:ext>
              </a:extLst>
            </p:cNvPr>
            <p:cNvSpPr/>
            <p:nvPr/>
          </p:nvSpPr>
          <p:spPr>
            <a:xfrm>
              <a:off x="2516392" y="991515"/>
              <a:ext cx="1440356" cy="1440356"/>
            </a:xfrm>
            <a:custGeom>
              <a:avLst/>
              <a:gdLst>
                <a:gd name="csX0" fmla="*/ 0 w 1440356"/>
                <a:gd name="csY0" fmla="*/ 720178 h 1440356"/>
                <a:gd name="csX1" fmla="*/ 720178 w 1440356"/>
                <a:gd name="csY1" fmla="*/ 0 h 1440356"/>
                <a:gd name="csX2" fmla="*/ 1440356 w 1440356"/>
                <a:gd name="csY2" fmla="*/ 720178 h 1440356"/>
                <a:gd name="csX3" fmla="*/ 720178 w 1440356"/>
                <a:gd name="csY3" fmla="*/ 1440356 h 1440356"/>
                <a:gd name="csX4" fmla="*/ 0 w 1440356"/>
                <a:gd name="csY4" fmla="*/ 720178 h 1440356"/>
              </a:gdLst>
              <a:ahLst/>
              <a:cxnLst>
                <a:cxn ang="0">
                  <a:pos x="csX0" y="csY0"/>
                </a:cxn>
                <a:cxn ang="0">
                  <a:pos x="csX1" y="csY1"/>
                </a:cxn>
                <a:cxn ang="0">
                  <a:pos x="csX2" y="csY2"/>
                </a:cxn>
                <a:cxn ang="0">
                  <a:pos x="csX3" y="csY3"/>
                </a:cxn>
                <a:cxn ang="0">
                  <a:pos x="csX4" y="csY4"/>
                </a:cxn>
              </a:cxnLst>
              <a:rect l="l" t="t" r="r" b="b"/>
              <a:pathLst>
                <a:path w="1440356" h="1440356">
                  <a:moveTo>
                    <a:pt x="0" y="720178"/>
                  </a:moveTo>
                  <a:cubicBezTo>
                    <a:pt x="0" y="322435"/>
                    <a:pt x="322435" y="0"/>
                    <a:pt x="720178" y="0"/>
                  </a:cubicBezTo>
                  <a:cubicBezTo>
                    <a:pt x="1117921" y="0"/>
                    <a:pt x="1440356" y="322435"/>
                    <a:pt x="1440356" y="720178"/>
                  </a:cubicBezTo>
                  <a:cubicBezTo>
                    <a:pt x="1440356" y="1117921"/>
                    <a:pt x="1117921" y="1440356"/>
                    <a:pt x="720178" y="1440356"/>
                  </a:cubicBezTo>
                  <a:cubicBezTo>
                    <a:pt x="322435" y="1440356"/>
                    <a:pt x="0" y="1117921"/>
                    <a:pt x="0" y="720178"/>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10" tIns="252210" rIns="252210" bIns="252210"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tabLst/>
                <a:defRPr/>
              </a:pPr>
              <a:endParaRPr kumimoji="0" lang="en-US" sz="65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43" name="Picture 42">
              <a:extLst>
                <a:ext uri="{FF2B5EF4-FFF2-40B4-BE49-F238E27FC236}">
                  <a16:creationId xmlns:a16="http://schemas.microsoft.com/office/drawing/2014/main" id="{AD9E16D7-4B50-9EFF-DF77-ED440C49335F}"/>
                </a:ext>
              </a:extLst>
            </p:cNvPr>
            <p:cNvPicPr>
              <a:picLocks noChangeAspect="1"/>
            </p:cNvPicPr>
            <p:nvPr/>
          </p:nvPicPr>
          <p:blipFill>
            <a:blip r:embed="rId5">
              <a:extLst>
                <a:ext uri="{28A0092B-C50C-407E-A947-70E740481C1C}">
                  <a14:useLocalDpi xmlns:a14="http://schemas.microsoft.com/office/drawing/2010/main" val="0"/>
                </a:ext>
              </a:extLst>
            </a:blip>
            <a:srcRect l="17616" t="26407" r="14787" b="26706"/>
            <a:stretch>
              <a:fillRect/>
            </a:stretch>
          </p:blipFill>
          <p:spPr>
            <a:xfrm>
              <a:off x="2671432" y="1328019"/>
              <a:ext cx="1214819" cy="632336"/>
            </a:xfrm>
            <a:prstGeom prst="rect">
              <a:avLst/>
            </a:prstGeom>
          </p:spPr>
        </p:pic>
      </p:grpSp>
      <p:grpSp>
        <p:nvGrpSpPr>
          <p:cNvPr id="47" name="Group 46">
            <a:extLst>
              <a:ext uri="{FF2B5EF4-FFF2-40B4-BE49-F238E27FC236}">
                <a16:creationId xmlns:a16="http://schemas.microsoft.com/office/drawing/2014/main" id="{B0C01587-2C8E-751E-798C-EA21629F0B35}"/>
              </a:ext>
            </a:extLst>
          </p:cNvPr>
          <p:cNvGrpSpPr/>
          <p:nvPr/>
        </p:nvGrpSpPr>
        <p:grpSpPr>
          <a:xfrm>
            <a:off x="1232227" y="4582192"/>
            <a:ext cx="1237822" cy="1237822"/>
            <a:chOff x="5729008" y="0"/>
            <a:chExt cx="1499025" cy="1499025"/>
          </a:xfrm>
        </p:grpSpPr>
        <p:sp>
          <p:nvSpPr>
            <p:cNvPr id="48" name="Freeform: Shape 47">
              <a:extLst>
                <a:ext uri="{FF2B5EF4-FFF2-40B4-BE49-F238E27FC236}">
                  <a16:creationId xmlns:a16="http://schemas.microsoft.com/office/drawing/2014/main" id="{AB43F5F0-C4C3-0717-A51B-44987B3CE816}"/>
                </a:ext>
              </a:extLst>
            </p:cNvPr>
            <p:cNvSpPr/>
            <p:nvPr/>
          </p:nvSpPr>
          <p:spPr>
            <a:xfrm>
              <a:off x="5729008" y="0"/>
              <a:ext cx="1499025" cy="1499025"/>
            </a:xfrm>
            <a:custGeom>
              <a:avLst/>
              <a:gdLst>
                <a:gd name="csX0" fmla="*/ 0 w 1499025"/>
                <a:gd name="csY0" fmla="*/ 749513 h 1499025"/>
                <a:gd name="csX1" fmla="*/ 749513 w 1499025"/>
                <a:gd name="csY1" fmla="*/ 0 h 1499025"/>
                <a:gd name="csX2" fmla="*/ 1499026 w 1499025"/>
                <a:gd name="csY2" fmla="*/ 749513 h 1499025"/>
                <a:gd name="csX3" fmla="*/ 749513 w 1499025"/>
                <a:gd name="csY3" fmla="*/ 1499026 h 1499025"/>
                <a:gd name="csX4" fmla="*/ 0 w 1499025"/>
                <a:gd name="csY4" fmla="*/ 749513 h 1499025"/>
              </a:gdLst>
              <a:ahLst/>
              <a:cxnLst>
                <a:cxn ang="0">
                  <a:pos x="csX0" y="csY0"/>
                </a:cxn>
                <a:cxn ang="0">
                  <a:pos x="csX1" y="csY1"/>
                </a:cxn>
                <a:cxn ang="0">
                  <a:pos x="csX2" y="csY2"/>
                </a:cxn>
                <a:cxn ang="0">
                  <a:pos x="csX3" y="csY3"/>
                </a:cxn>
                <a:cxn ang="0">
                  <a:pos x="csX4" y="csY4"/>
                </a:cxn>
              </a:cxnLst>
              <a:rect l="l" t="t" r="r" b="b"/>
              <a:pathLst>
                <a:path w="1499025" h="1499025">
                  <a:moveTo>
                    <a:pt x="0" y="749513"/>
                  </a:moveTo>
                  <a:cubicBezTo>
                    <a:pt x="0" y="335568"/>
                    <a:pt x="335568" y="0"/>
                    <a:pt x="749513" y="0"/>
                  </a:cubicBezTo>
                  <a:cubicBezTo>
                    <a:pt x="1163458" y="0"/>
                    <a:pt x="1499026" y="335568"/>
                    <a:pt x="1499026" y="749513"/>
                  </a:cubicBezTo>
                  <a:cubicBezTo>
                    <a:pt x="1499026" y="1163458"/>
                    <a:pt x="1163458" y="1499026"/>
                    <a:pt x="749513" y="1499026"/>
                  </a:cubicBezTo>
                  <a:cubicBezTo>
                    <a:pt x="335568" y="1499026"/>
                    <a:pt x="0" y="1163458"/>
                    <a:pt x="0" y="749513"/>
                  </a:cubicBez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752" tIns="241752" rIns="241752" bIns="241752" numCol="1" spcCol="1270" anchor="ctr" anchorCtr="0">
              <a:noAutofit/>
            </a:bodyPr>
            <a:lstStyle/>
            <a:p>
              <a:pPr marL="0" marR="0" lvl="0" indent="0" algn="ctr" defTabSz="1555750" rtl="0" eaLnBrk="1" fontAlgn="auto" latinLnBrk="0" hangingPunct="1">
                <a:lnSpc>
                  <a:spcPct val="90000"/>
                </a:lnSpc>
                <a:spcBef>
                  <a:spcPct val="0"/>
                </a:spcBef>
                <a:spcAft>
                  <a:spcPct val="35000"/>
                </a:spcAft>
                <a:buClrTx/>
                <a:buSzTx/>
                <a:buFontTx/>
                <a:buNone/>
                <a:tabLst/>
                <a:defRPr/>
              </a:pPr>
              <a:endParaRPr kumimoji="0" lang="en-US" sz="35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49" name="Picture 48">
              <a:extLst>
                <a:ext uri="{FF2B5EF4-FFF2-40B4-BE49-F238E27FC236}">
                  <a16:creationId xmlns:a16="http://schemas.microsoft.com/office/drawing/2014/main" id="{7E74BCF4-D352-6276-567B-7D569CA8F5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5737" y="25133"/>
              <a:ext cx="1285566" cy="1285566"/>
            </a:xfrm>
            <a:prstGeom prst="rect">
              <a:avLst/>
            </a:prstGeom>
          </p:spPr>
        </p:pic>
      </p:grpSp>
      <p:sp>
        <p:nvSpPr>
          <p:cNvPr id="2" name="Freeform: Shape 1">
            <a:extLst>
              <a:ext uri="{FF2B5EF4-FFF2-40B4-BE49-F238E27FC236}">
                <a16:creationId xmlns:a16="http://schemas.microsoft.com/office/drawing/2014/main" id="{B97586E5-CE86-37C6-5C3D-450BC798C1B9}"/>
              </a:ext>
            </a:extLst>
          </p:cNvPr>
          <p:cNvSpPr/>
          <p:nvPr/>
        </p:nvSpPr>
        <p:spPr>
          <a:xfrm rot="16200000">
            <a:off x="5500227" y="8659503"/>
            <a:ext cx="1159543" cy="32003"/>
          </a:xfrm>
          <a:custGeom>
            <a:avLst/>
            <a:gdLst>
              <a:gd name="csX0" fmla="*/ 0 w 1159543"/>
              <a:gd name="csY0" fmla="*/ 16001 h 32003"/>
              <a:gd name="csX1" fmla="*/ 1159543 w 1159543"/>
              <a:gd name="csY1" fmla="*/ 16001 h 32003"/>
            </a:gdLst>
            <a:ahLst/>
            <a:cxnLst>
              <a:cxn ang="0">
                <a:pos x="csX0" y="csY0"/>
              </a:cxn>
              <a:cxn ang="0">
                <a:pos x="csX1" y="csY1"/>
              </a:cxn>
            </a:cxnLst>
            <a:rect l="l" t="t" r="r" b="b"/>
            <a:pathLst>
              <a:path w="1159543" h="32003">
                <a:moveTo>
                  <a:pt x="0" y="16001"/>
                </a:moveTo>
                <a:lnTo>
                  <a:pt x="1159543"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63482" tIns="-12986" rIns="563483" bIns="-1298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3" name="Freeform: Shape 2">
            <a:extLst>
              <a:ext uri="{FF2B5EF4-FFF2-40B4-BE49-F238E27FC236}">
                <a16:creationId xmlns:a16="http://schemas.microsoft.com/office/drawing/2014/main" id="{3353F00E-FE03-48B1-2BDF-247A93FC1BD1}"/>
              </a:ext>
            </a:extLst>
          </p:cNvPr>
          <p:cNvSpPr/>
          <p:nvPr/>
        </p:nvSpPr>
        <p:spPr>
          <a:xfrm rot="20097339">
            <a:off x="6765445" y="9215479"/>
            <a:ext cx="1876122" cy="32003"/>
          </a:xfrm>
          <a:custGeom>
            <a:avLst/>
            <a:gdLst>
              <a:gd name="csX0" fmla="*/ 0 w 1876122"/>
              <a:gd name="csY0" fmla="*/ 16001 h 32003"/>
              <a:gd name="csX1" fmla="*/ 1876122 w 1876122"/>
              <a:gd name="csY1" fmla="*/ 16001 h 32003"/>
            </a:gdLst>
            <a:ahLst/>
            <a:cxnLst>
              <a:cxn ang="0">
                <a:pos x="csX0" y="csY0"/>
              </a:cxn>
              <a:cxn ang="0">
                <a:pos x="csX1" y="csY1"/>
              </a:cxn>
            </a:cxnLst>
            <a:rect l="l" t="t" r="r" b="b"/>
            <a:pathLst>
              <a:path w="1876122" h="32003">
                <a:moveTo>
                  <a:pt x="0" y="16001"/>
                </a:moveTo>
                <a:lnTo>
                  <a:pt x="1876122"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903857" tIns="-30902" rIns="903858" bIns="-30902"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4" name="Freeform: Shape 3">
            <a:extLst>
              <a:ext uri="{FF2B5EF4-FFF2-40B4-BE49-F238E27FC236}">
                <a16:creationId xmlns:a16="http://schemas.microsoft.com/office/drawing/2014/main" id="{4F08232C-EA6A-94EF-C838-C45865C4BBC0}"/>
              </a:ext>
            </a:extLst>
          </p:cNvPr>
          <p:cNvSpPr/>
          <p:nvPr/>
        </p:nvSpPr>
        <p:spPr>
          <a:xfrm rot="1308099">
            <a:off x="6803599" y="10519721"/>
            <a:ext cx="1845960" cy="32003"/>
          </a:xfrm>
          <a:custGeom>
            <a:avLst/>
            <a:gdLst>
              <a:gd name="csX0" fmla="*/ 0 w 1845960"/>
              <a:gd name="csY0" fmla="*/ 16001 h 32003"/>
              <a:gd name="csX1" fmla="*/ 1845960 w 1845960"/>
              <a:gd name="csY1" fmla="*/ 16001 h 32003"/>
            </a:gdLst>
            <a:ahLst/>
            <a:cxnLst>
              <a:cxn ang="0">
                <a:pos x="csX0" y="csY0"/>
              </a:cxn>
              <a:cxn ang="0">
                <a:pos x="csX1" y="csY1"/>
              </a:cxn>
            </a:cxnLst>
            <a:rect l="l" t="t" r="r" b="b"/>
            <a:pathLst>
              <a:path w="1845960" h="32003">
                <a:moveTo>
                  <a:pt x="0" y="16001"/>
                </a:moveTo>
                <a:lnTo>
                  <a:pt x="1845960"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89532" tIns="-30148" rIns="889529" bIns="-30148"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5" name="Freeform: Shape 4">
            <a:extLst>
              <a:ext uri="{FF2B5EF4-FFF2-40B4-BE49-F238E27FC236}">
                <a16:creationId xmlns:a16="http://schemas.microsoft.com/office/drawing/2014/main" id="{CC049B3A-3261-E3FA-80E8-952163A2E1F5}"/>
              </a:ext>
            </a:extLst>
          </p:cNvPr>
          <p:cNvSpPr/>
          <p:nvPr/>
        </p:nvSpPr>
        <p:spPr>
          <a:xfrm rot="16271076">
            <a:off x="5550701" y="11254868"/>
            <a:ext cx="1263662" cy="32004"/>
          </a:xfrm>
          <a:custGeom>
            <a:avLst/>
            <a:gdLst>
              <a:gd name="csX0" fmla="*/ 0 w 1263661"/>
              <a:gd name="csY0" fmla="*/ 16001 h 32003"/>
              <a:gd name="csX1" fmla="*/ 1263661 w 1263661"/>
              <a:gd name="csY1" fmla="*/ 16001 h 32003"/>
            </a:gdLst>
            <a:ahLst/>
            <a:cxnLst>
              <a:cxn ang="0">
                <a:pos x="csX0" y="csY0"/>
              </a:cxn>
              <a:cxn ang="0">
                <a:pos x="csX1" y="csY1"/>
              </a:cxn>
            </a:cxnLst>
            <a:rect l="l" t="t" r="r" b="b"/>
            <a:pathLst>
              <a:path w="1263661" h="32003">
                <a:moveTo>
                  <a:pt x="1263661"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12938" tIns="-15590" rIns="612940" bIns="-15590"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6" name="Freeform: Shape 5">
            <a:extLst>
              <a:ext uri="{FF2B5EF4-FFF2-40B4-BE49-F238E27FC236}">
                <a16:creationId xmlns:a16="http://schemas.microsoft.com/office/drawing/2014/main" id="{4D215DDE-B3C5-4F9D-CF90-F815C7A91B63}"/>
              </a:ext>
            </a:extLst>
          </p:cNvPr>
          <p:cNvSpPr/>
          <p:nvPr/>
        </p:nvSpPr>
        <p:spPr>
          <a:xfrm rot="20104994">
            <a:off x="3206330" y="10733752"/>
            <a:ext cx="2475100" cy="32004"/>
          </a:xfrm>
          <a:custGeom>
            <a:avLst/>
            <a:gdLst>
              <a:gd name="csX0" fmla="*/ 0 w 2475100"/>
              <a:gd name="csY0" fmla="*/ 16001 h 32003"/>
              <a:gd name="csX1" fmla="*/ 2475100 w 2475100"/>
              <a:gd name="csY1" fmla="*/ 16001 h 32003"/>
            </a:gdLst>
            <a:ahLst/>
            <a:cxnLst>
              <a:cxn ang="0">
                <a:pos x="csX0" y="csY0"/>
              </a:cxn>
              <a:cxn ang="0">
                <a:pos x="csX1" y="csY1"/>
              </a:cxn>
            </a:cxnLst>
            <a:rect l="l" t="t" r="r" b="b"/>
            <a:pathLst>
              <a:path w="2475100" h="32003">
                <a:moveTo>
                  <a:pt x="2475100"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188372" tIns="-45874" rIns="1188372" bIns="-45878" numCol="1" spcCol="1270" anchor="ctr" anchorCtr="0">
            <a:noAutofit/>
          </a:bodyPr>
          <a:lstStyle/>
          <a:p>
            <a:pPr marL="0" lvl="0" indent="0" algn="ctr" defTabSz="355600">
              <a:lnSpc>
                <a:spcPct val="90000"/>
              </a:lnSpc>
              <a:spcBef>
                <a:spcPct val="0"/>
              </a:spcBef>
              <a:spcAft>
                <a:spcPct val="35000"/>
              </a:spcAft>
              <a:buNone/>
            </a:pPr>
            <a:endParaRPr lang="en-US" sz="800" kern="1200"/>
          </a:p>
        </p:txBody>
      </p:sp>
      <p:sp>
        <p:nvSpPr>
          <p:cNvPr id="7" name="Freeform: Shape 6">
            <a:extLst>
              <a:ext uri="{FF2B5EF4-FFF2-40B4-BE49-F238E27FC236}">
                <a16:creationId xmlns:a16="http://schemas.microsoft.com/office/drawing/2014/main" id="{4DEBFC33-4E77-8B6F-07F0-9F1B8DB3DE43}"/>
              </a:ext>
            </a:extLst>
          </p:cNvPr>
          <p:cNvSpPr/>
          <p:nvPr/>
        </p:nvSpPr>
        <p:spPr>
          <a:xfrm rot="1780127">
            <a:off x="3854653" y="9101215"/>
            <a:ext cx="1860544" cy="32004"/>
          </a:xfrm>
          <a:custGeom>
            <a:avLst/>
            <a:gdLst>
              <a:gd name="csX0" fmla="*/ 0 w 1860544"/>
              <a:gd name="csY0" fmla="*/ 16001 h 32003"/>
              <a:gd name="csX1" fmla="*/ 1860544 w 1860544"/>
              <a:gd name="csY1" fmla="*/ 16001 h 32003"/>
            </a:gdLst>
            <a:ahLst/>
            <a:cxnLst>
              <a:cxn ang="0">
                <a:pos x="csX0" y="csY0"/>
              </a:cxn>
              <a:cxn ang="0">
                <a:pos x="csX1" y="csY1"/>
              </a:cxn>
            </a:cxnLst>
            <a:rect l="l" t="t" r="r" b="b"/>
            <a:pathLst>
              <a:path w="1860544" h="32003">
                <a:moveTo>
                  <a:pt x="1860544"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96458" tIns="-30511" rIns="896458" bIns="-30513" numCol="1" spcCol="1270" anchor="ctr" anchorCtr="0">
            <a:noAutofit/>
          </a:bodyPr>
          <a:lstStyle/>
          <a:p>
            <a:pPr marL="0" lvl="0" indent="0" algn="ctr" defTabSz="266700">
              <a:lnSpc>
                <a:spcPct val="90000"/>
              </a:lnSpc>
              <a:spcBef>
                <a:spcPct val="0"/>
              </a:spcBef>
              <a:spcAft>
                <a:spcPct val="35000"/>
              </a:spcAft>
              <a:buNone/>
            </a:pPr>
            <a:endParaRPr lang="en-US" sz="600" kern="1200"/>
          </a:p>
        </p:txBody>
      </p:sp>
      <p:grpSp>
        <p:nvGrpSpPr>
          <p:cNvPr id="27" name="Group 26">
            <a:extLst>
              <a:ext uri="{FF2B5EF4-FFF2-40B4-BE49-F238E27FC236}">
                <a16:creationId xmlns:a16="http://schemas.microsoft.com/office/drawing/2014/main" id="{16076363-57CE-D458-87A7-FA3280241A99}"/>
              </a:ext>
            </a:extLst>
          </p:cNvPr>
          <p:cNvGrpSpPr/>
          <p:nvPr/>
        </p:nvGrpSpPr>
        <p:grpSpPr>
          <a:xfrm>
            <a:off x="1737623" y="10790467"/>
            <a:ext cx="1661209" cy="1661209"/>
            <a:chOff x="1623347" y="4201891"/>
            <a:chExt cx="1661209" cy="1661209"/>
          </a:xfrm>
        </p:grpSpPr>
        <p:sp>
          <p:nvSpPr>
            <p:cNvPr id="29" name="Freeform: Shape 28">
              <a:extLst>
                <a:ext uri="{FF2B5EF4-FFF2-40B4-BE49-F238E27FC236}">
                  <a16:creationId xmlns:a16="http://schemas.microsoft.com/office/drawing/2014/main" id="{7DEE46DE-45DC-81C0-11FB-E6A2B3C4A487}"/>
                </a:ext>
              </a:extLst>
            </p:cNvPr>
            <p:cNvSpPr/>
            <p:nvPr/>
          </p:nvSpPr>
          <p:spPr>
            <a:xfrm>
              <a:off x="1623347" y="4201891"/>
              <a:ext cx="1661209" cy="1661209"/>
            </a:xfrm>
            <a:custGeom>
              <a:avLst/>
              <a:gdLst>
                <a:gd name="csX0" fmla="*/ 0 w 1661209"/>
                <a:gd name="csY0" fmla="*/ 830605 h 1661209"/>
                <a:gd name="csX1" fmla="*/ 830605 w 1661209"/>
                <a:gd name="csY1" fmla="*/ 0 h 1661209"/>
                <a:gd name="csX2" fmla="*/ 1661210 w 1661209"/>
                <a:gd name="csY2" fmla="*/ 830605 h 1661209"/>
                <a:gd name="csX3" fmla="*/ 830605 w 1661209"/>
                <a:gd name="csY3" fmla="*/ 1661210 h 1661209"/>
                <a:gd name="csX4" fmla="*/ 0 w 1661209"/>
                <a:gd name="csY4" fmla="*/ 830605 h 1661209"/>
              </a:gdLst>
              <a:ahLst/>
              <a:cxnLst>
                <a:cxn ang="0">
                  <a:pos x="csX0" y="csY0"/>
                </a:cxn>
                <a:cxn ang="0">
                  <a:pos x="csX1" y="csY1"/>
                </a:cxn>
                <a:cxn ang="0">
                  <a:pos x="csX2" y="csY2"/>
                </a:cxn>
                <a:cxn ang="0">
                  <a:pos x="csX3" y="csY3"/>
                </a:cxn>
                <a:cxn ang="0">
                  <a:pos x="csX4" y="csY4"/>
                </a:cxn>
              </a:cxnLst>
              <a:rect l="l" t="t" r="r" b="b"/>
              <a:pathLst>
                <a:path w="1661209" h="1661209">
                  <a:moveTo>
                    <a:pt x="0" y="830605"/>
                  </a:moveTo>
                  <a:cubicBezTo>
                    <a:pt x="0" y="371875"/>
                    <a:pt x="371875" y="0"/>
                    <a:pt x="830605" y="0"/>
                  </a:cubicBezTo>
                  <a:cubicBezTo>
                    <a:pt x="1289335" y="0"/>
                    <a:pt x="1661210" y="371875"/>
                    <a:pt x="1661210" y="830605"/>
                  </a:cubicBezTo>
                  <a:cubicBezTo>
                    <a:pt x="1661210" y="1289335"/>
                    <a:pt x="1289335" y="1661210"/>
                    <a:pt x="830605" y="1661210"/>
                  </a:cubicBezTo>
                  <a:cubicBezTo>
                    <a:pt x="371875" y="1661210"/>
                    <a:pt x="0" y="1289335"/>
                    <a:pt x="0" y="83060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553" tIns="284553" rIns="284553" bIns="284553"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30" name="Picture 29" descr="Explore Tata Consultancy Services Ltd ESG score, report and breaking news">
              <a:extLst>
                <a:ext uri="{FF2B5EF4-FFF2-40B4-BE49-F238E27FC236}">
                  <a16:creationId xmlns:a16="http://schemas.microsoft.com/office/drawing/2014/main" id="{72280C97-F0C8-9BC4-6604-FBD938ACD308}"/>
                </a:ext>
              </a:extLst>
            </p:cNvPr>
            <p:cNvPicPr>
              <a:picLocks noChangeAspect="1"/>
            </p:cNvPicPr>
            <p:nvPr/>
          </p:nvPicPr>
          <p:blipFill>
            <a:blip r:embed="rId7"/>
            <a:stretch>
              <a:fillRect/>
            </a:stretch>
          </p:blipFill>
          <p:spPr>
            <a:xfrm>
              <a:off x="1820089" y="4410060"/>
              <a:ext cx="1244869" cy="1244869"/>
            </a:xfrm>
            <a:prstGeom prst="rect">
              <a:avLst/>
            </a:prstGeom>
          </p:spPr>
        </p:pic>
      </p:grpSp>
      <p:grpSp>
        <p:nvGrpSpPr>
          <p:cNvPr id="44" name="Group 43">
            <a:extLst>
              <a:ext uri="{FF2B5EF4-FFF2-40B4-BE49-F238E27FC236}">
                <a16:creationId xmlns:a16="http://schemas.microsoft.com/office/drawing/2014/main" id="{01C0E99C-A3EB-A1EF-E604-3EB27049133D}"/>
              </a:ext>
            </a:extLst>
          </p:cNvPr>
          <p:cNvGrpSpPr/>
          <p:nvPr/>
        </p:nvGrpSpPr>
        <p:grpSpPr>
          <a:xfrm>
            <a:off x="8476178" y="10415454"/>
            <a:ext cx="1527966" cy="1473288"/>
            <a:chOff x="8361902" y="3826878"/>
            <a:chExt cx="1527966" cy="1473288"/>
          </a:xfrm>
        </p:grpSpPr>
        <p:sp>
          <p:nvSpPr>
            <p:cNvPr id="45" name="Freeform: Shape 44">
              <a:extLst>
                <a:ext uri="{FF2B5EF4-FFF2-40B4-BE49-F238E27FC236}">
                  <a16:creationId xmlns:a16="http://schemas.microsoft.com/office/drawing/2014/main" id="{CD5DA379-3CC7-1D70-CE88-ED8FB19CCB38}"/>
                </a:ext>
              </a:extLst>
            </p:cNvPr>
            <p:cNvSpPr/>
            <p:nvPr/>
          </p:nvSpPr>
          <p:spPr>
            <a:xfrm>
              <a:off x="8416580" y="3826878"/>
              <a:ext cx="1473288" cy="1473288"/>
            </a:xfrm>
            <a:custGeom>
              <a:avLst/>
              <a:gdLst>
                <a:gd name="csX0" fmla="*/ 0 w 1473288"/>
                <a:gd name="csY0" fmla="*/ 736644 h 1473288"/>
                <a:gd name="csX1" fmla="*/ 736644 w 1473288"/>
                <a:gd name="csY1" fmla="*/ 0 h 1473288"/>
                <a:gd name="csX2" fmla="*/ 1473288 w 1473288"/>
                <a:gd name="csY2" fmla="*/ 736644 h 1473288"/>
                <a:gd name="csX3" fmla="*/ 736644 w 1473288"/>
                <a:gd name="csY3" fmla="*/ 1473288 h 1473288"/>
                <a:gd name="csX4" fmla="*/ 0 w 1473288"/>
                <a:gd name="csY4" fmla="*/ 736644 h 1473288"/>
              </a:gdLst>
              <a:ahLst/>
              <a:cxnLst>
                <a:cxn ang="0">
                  <a:pos x="csX0" y="csY0"/>
                </a:cxn>
                <a:cxn ang="0">
                  <a:pos x="csX1" y="csY1"/>
                </a:cxn>
                <a:cxn ang="0">
                  <a:pos x="csX2" y="csY2"/>
                </a:cxn>
                <a:cxn ang="0">
                  <a:pos x="csX3" y="csY3"/>
                </a:cxn>
                <a:cxn ang="0">
                  <a:pos x="csX4" y="csY4"/>
                </a:cxn>
              </a:cxnLst>
              <a:rect l="l" t="t" r="r" b="b"/>
              <a:pathLst>
                <a:path w="1473288" h="1473288">
                  <a:moveTo>
                    <a:pt x="0" y="736644"/>
                  </a:moveTo>
                  <a:cubicBezTo>
                    <a:pt x="0" y="329807"/>
                    <a:pt x="329807" y="0"/>
                    <a:pt x="736644" y="0"/>
                  </a:cubicBezTo>
                  <a:cubicBezTo>
                    <a:pt x="1143481" y="0"/>
                    <a:pt x="1473288" y="329807"/>
                    <a:pt x="1473288" y="736644"/>
                  </a:cubicBezTo>
                  <a:cubicBezTo>
                    <a:pt x="1473288" y="1143481"/>
                    <a:pt x="1143481" y="1473288"/>
                    <a:pt x="736644" y="1473288"/>
                  </a:cubicBezTo>
                  <a:cubicBezTo>
                    <a:pt x="329807" y="1473288"/>
                    <a:pt x="0" y="1143481"/>
                    <a:pt x="0" y="736644"/>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348" tIns="237348" rIns="237348" bIns="237348" numCol="1" spcCol="1270" anchor="ctr" anchorCtr="0">
              <a:noAutofit/>
            </a:bodyPr>
            <a:lstStyle/>
            <a:p>
              <a:pPr marL="0" lvl="0" indent="0" algn="ctr" defTabSz="1511300">
                <a:lnSpc>
                  <a:spcPct val="90000"/>
                </a:lnSpc>
                <a:spcBef>
                  <a:spcPct val="0"/>
                </a:spcBef>
                <a:spcAft>
                  <a:spcPct val="35000"/>
                </a:spcAft>
                <a:buNone/>
              </a:pPr>
              <a:endParaRPr lang="en-US" sz="3400" kern="1200" dirty="0"/>
            </a:p>
          </p:txBody>
        </p:sp>
        <p:pic>
          <p:nvPicPr>
            <p:cNvPr id="46" name="Picture 45">
              <a:extLst>
                <a:ext uri="{FF2B5EF4-FFF2-40B4-BE49-F238E27FC236}">
                  <a16:creationId xmlns:a16="http://schemas.microsoft.com/office/drawing/2014/main" id="{A17F2877-D07C-C875-A090-B3DC15668F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61902" y="3958018"/>
              <a:ext cx="1526983" cy="1236857"/>
            </a:xfrm>
            <a:prstGeom prst="rect">
              <a:avLst/>
            </a:prstGeom>
          </p:spPr>
        </p:pic>
      </p:grpSp>
      <p:grpSp>
        <p:nvGrpSpPr>
          <p:cNvPr id="50" name="Group 49">
            <a:extLst>
              <a:ext uri="{FF2B5EF4-FFF2-40B4-BE49-F238E27FC236}">
                <a16:creationId xmlns:a16="http://schemas.microsoft.com/office/drawing/2014/main" id="{3C7D93CD-6EF6-DB03-EA47-020F4B998BCA}"/>
              </a:ext>
            </a:extLst>
          </p:cNvPr>
          <p:cNvGrpSpPr/>
          <p:nvPr/>
        </p:nvGrpSpPr>
        <p:grpSpPr>
          <a:xfrm>
            <a:off x="5381421" y="11902402"/>
            <a:ext cx="1626508" cy="1544173"/>
            <a:chOff x="5267145" y="5313826"/>
            <a:chExt cx="1626508" cy="1544173"/>
          </a:xfrm>
        </p:grpSpPr>
        <p:sp>
          <p:nvSpPr>
            <p:cNvPr id="51" name="Freeform: Shape 50">
              <a:extLst>
                <a:ext uri="{FF2B5EF4-FFF2-40B4-BE49-F238E27FC236}">
                  <a16:creationId xmlns:a16="http://schemas.microsoft.com/office/drawing/2014/main" id="{EC074E2E-6618-34A2-6F7F-AD921FBA9DF9}"/>
                </a:ext>
              </a:extLst>
            </p:cNvPr>
            <p:cNvSpPr/>
            <p:nvPr/>
          </p:nvSpPr>
          <p:spPr>
            <a:xfrm>
              <a:off x="5267145" y="5313826"/>
              <a:ext cx="1544173" cy="1544173"/>
            </a:xfrm>
            <a:custGeom>
              <a:avLst/>
              <a:gdLst>
                <a:gd name="csX0" fmla="*/ 0 w 1544173"/>
                <a:gd name="csY0" fmla="*/ 772087 h 1544173"/>
                <a:gd name="csX1" fmla="*/ 772087 w 1544173"/>
                <a:gd name="csY1" fmla="*/ 0 h 1544173"/>
                <a:gd name="csX2" fmla="*/ 1544174 w 1544173"/>
                <a:gd name="csY2" fmla="*/ 772087 h 1544173"/>
                <a:gd name="csX3" fmla="*/ 772087 w 1544173"/>
                <a:gd name="csY3" fmla="*/ 1544174 h 1544173"/>
                <a:gd name="csX4" fmla="*/ 0 w 1544173"/>
                <a:gd name="csY4" fmla="*/ 772087 h 1544173"/>
              </a:gdLst>
              <a:ahLst/>
              <a:cxnLst>
                <a:cxn ang="0">
                  <a:pos x="csX0" y="csY0"/>
                </a:cxn>
                <a:cxn ang="0">
                  <a:pos x="csX1" y="csY1"/>
                </a:cxn>
                <a:cxn ang="0">
                  <a:pos x="csX2" y="csY2"/>
                </a:cxn>
                <a:cxn ang="0">
                  <a:pos x="csX3" y="csY3"/>
                </a:cxn>
                <a:cxn ang="0">
                  <a:pos x="csX4" y="csY4"/>
                </a:cxn>
              </a:cxnLst>
              <a:rect l="l" t="t" r="r" b="b"/>
              <a:pathLst>
                <a:path w="1544173" h="1544173">
                  <a:moveTo>
                    <a:pt x="0" y="772087"/>
                  </a:moveTo>
                  <a:cubicBezTo>
                    <a:pt x="0" y="345675"/>
                    <a:pt x="345675" y="0"/>
                    <a:pt x="772087" y="0"/>
                  </a:cubicBezTo>
                  <a:cubicBezTo>
                    <a:pt x="1198499" y="0"/>
                    <a:pt x="1544174" y="345675"/>
                    <a:pt x="1544174" y="772087"/>
                  </a:cubicBezTo>
                  <a:cubicBezTo>
                    <a:pt x="1544174" y="1198499"/>
                    <a:pt x="1198499" y="1544174"/>
                    <a:pt x="772087" y="1544174"/>
                  </a:cubicBezTo>
                  <a:cubicBezTo>
                    <a:pt x="345675" y="1544174"/>
                    <a:pt x="0" y="1198499"/>
                    <a:pt x="0" y="772087"/>
                  </a:cubicBezTo>
                  <a:close/>
                </a:path>
              </a:pathLst>
            </a:custGeom>
            <a:solidFill>
              <a:schemeClr val="accent6">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414" tIns="267414" rIns="267414" bIns="267414"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52" name="Picture 51">
              <a:extLst>
                <a:ext uri="{FF2B5EF4-FFF2-40B4-BE49-F238E27FC236}">
                  <a16:creationId xmlns:a16="http://schemas.microsoft.com/office/drawing/2014/main" id="{8ECC4CD2-C0E4-B0AF-E7B6-080706F59F95}"/>
                </a:ext>
              </a:extLst>
            </p:cNvPr>
            <p:cNvPicPr>
              <a:picLocks noChangeAspect="1"/>
            </p:cNvPicPr>
            <p:nvPr/>
          </p:nvPicPr>
          <p:blipFill>
            <a:blip r:embed="rId9">
              <a:extLst>
                <a:ext uri="{28A0092B-C50C-407E-A947-70E740481C1C}">
                  <a14:useLocalDpi xmlns:a14="http://schemas.microsoft.com/office/drawing/2010/main" val="0"/>
                </a:ext>
              </a:extLst>
            </a:blip>
            <a:srcRect l="-3821" t="31061" b="21983"/>
            <a:stretch>
              <a:fillRect/>
            </a:stretch>
          </p:blipFill>
          <p:spPr>
            <a:xfrm>
              <a:off x="5327744" y="5520378"/>
              <a:ext cx="1316339" cy="570847"/>
            </a:xfrm>
            <a:prstGeom prst="rect">
              <a:avLst/>
            </a:prstGeom>
          </p:spPr>
        </p:pic>
        <p:pic>
          <p:nvPicPr>
            <p:cNvPr id="53" name="Picture 52">
              <a:extLst>
                <a:ext uri="{FF2B5EF4-FFF2-40B4-BE49-F238E27FC236}">
                  <a16:creationId xmlns:a16="http://schemas.microsoft.com/office/drawing/2014/main" id="{AA21C857-5D1F-3905-D287-8F1EA10923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27744" y="5890485"/>
              <a:ext cx="1565909" cy="795041"/>
            </a:xfrm>
            <a:prstGeom prst="rect">
              <a:avLst/>
            </a:prstGeom>
          </p:spPr>
        </p:pic>
      </p:grpSp>
      <p:grpSp>
        <p:nvGrpSpPr>
          <p:cNvPr id="54" name="Group 53">
            <a:extLst>
              <a:ext uri="{FF2B5EF4-FFF2-40B4-BE49-F238E27FC236}">
                <a16:creationId xmlns:a16="http://schemas.microsoft.com/office/drawing/2014/main" id="{3E483EAE-6E9A-A17B-6E7B-29E8B77A3DA7}"/>
              </a:ext>
            </a:extLst>
          </p:cNvPr>
          <p:cNvGrpSpPr/>
          <p:nvPr/>
        </p:nvGrpSpPr>
        <p:grpSpPr>
          <a:xfrm>
            <a:off x="2630668" y="7580091"/>
            <a:ext cx="1440356" cy="1440356"/>
            <a:chOff x="2516392" y="991515"/>
            <a:chExt cx="1440356" cy="1440356"/>
          </a:xfrm>
        </p:grpSpPr>
        <p:grpSp>
          <p:nvGrpSpPr>
            <p:cNvPr id="55" name="Group 54">
              <a:extLst>
                <a:ext uri="{FF2B5EF4-FFF2-40B4-BE49-F238E27FC236}">
                  <a16:creationId xmlns:a16="http://schemas.microsoft.com/office/drawing/2014/main" id="{4530DE68-BE73-E007-1B26-7BD6D685D319}"/>
                </a:ext>
              </a:extLst>
            </p:cNvPr>
            <p:cNvGrpSpPr/>
            <p:nvPr/>
          </p:nvGrpSpPr>
          <p:grpSpPr>
            <a:xfrm>
              <a:off x="2516392" y="991515"/>
              <a:ext cx="1440356" cy="1440356"/>
              <a:chOff x="2516392" y="991515"/>
              <a:chExt cx="1440356" cy="1440356"/>
            </a:xfrm>
          </p:grpSpPr>
          <p:sp>
            <p:nvSpPr>
              <p:cNvPr id="57" name="Freeform: Shape 56">
                <a:extLst>
                  <a:ext uri="{FF2B5EF4-FFF2-40B4-BE49-F238E27FC236}">
                    <a16:creationId xmlns:a16="http://schemas.microsoft.com/office/drawing/2014/main" id="{506C1A14-73C7-68D9-F535-81A1C8E94E04}"/>
                  </a:ext>
                </a:extLst>
              </p:cNvPr>
              <p:cNvSpPr/>
              <p:nvPr/>
            </p:nvSpPr>
            <p:spPr>
              <a:xfrm>
                <a:off x="2516392" y="991515"/>
                <a:ext cx="1440356" cy="1440356"/>
              </a:xfrm>
              <a:custGeom>
                <a:avLst/>
                <a:gdLst>
                  <a:gd name="csX0" fmla="*/ 0 w 1440356"/>
                  <a:gd name="csY0" fmla="*/ 720178 h 1440356"/>
                  <a:gd name="csX1" fmla="*/ 720178 w 1440356"/>
                  <a:gd name="csY1" fmla="*/ 0 h 1440356"/>
                  <a:gd name="csX2" fmla="*/ 1440356 w 1440356"/>
                  <a:gd name="csY2" fmla="*/ 720178 h 1440356"/>
                  <a:gd name="csX3" fmla="*/ 720178 w 1440356"/>
                  <a:gd name="csY3" fmla="*/ 1440356 h 1440356"/>
                  <a:gd name="csX4" fmla="*/ 0 w 1440356"/>
                  <a:gd name="csY4" fmla="*/ 720178 h 1440356"/>
                </a:gdLst>
                <a:ahLst/>
                <a:cxnLst>
                  <a:cxn ang="0">
                    <a:pos x="csX0" y="csY0"/>
                  </a:cxn>
                  <a:cxn ang="0">
                    <a:pos x="csX1" y="csY1"/>
                  </a:cxn>
                  <a:cxn ang="0">
                    <a:pos x="csX2" y="csY2"/>
                  </a:cxn>
                  <a:cxn ang="0">
                    <a:pos x="csX3" y="csY3"/>
                  </a:cxn>
                  <a:cxn ang="0">
                    <a:pos x="csX4" y="csY4"/>
                  </a:cxn>
                </a:cxnLst>
                <a:rect l="l" t="t" r="r" b="b"/>
                <a:pathLst>
                  <a:path w="1440356" h="1440356">
                    <a:moveTo>
                      <a:pt x="0" y="720178"/>
                    </a:moveTo>
                    <a:cubicBezTo>
                      <a:pt x="0" y="322435"/>
                      <a:pt x="322435" y="0"/>
                      <a:pt x="720178" y="0"/>
                    </a:cubicBezTo>
                    <a:cubicBezTo>
                      <a:pt x="1117921" y="0"/>
                      <a:pt x="1440356" y="322435"/>
                      <a:pt x="1440356" y="720178"/>
                    </a:cubicBezTo>
                    <a:cubicBezTo>
                      <a:pt x="1440356" y="1117921"/>
                      <a:pt x="1117921" y="1440356"/>
                      <a:pt x="720178" y="1440356"/>
                    </a:cubicBezTo>
                    <a:cubicBezTo>
                      <a:pt x="322435" y="1440356"/>
                      <a:pt x="0" y="1117921"/>
                      <a:pt x="0" y="720178"/>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10" tIns="252210" rIns="252210" bIns="252210"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58" name="Picture 57">
                <a:extLst>
                  <a:ext uri="{FF2B5EF4-FFF2-40B4-BE49-F238E27FC236}">
                    <a16:creationId xmlns:a16="http://schemas.microsoft.com/office/drawing/2014/main" id="{7FB72650-980D-FFE4-03B8-696A5273FD83}"/>
                  </a:ext>
                </a:extLst>
              </p:cNvPr>
              <p:cNvPicPr>
                <a:picLocks noChangeAspect="1"/>
              </p:cNvPicPr>
              <p:nvPr/>
            </p:nvPicPr>
            <p:blipFill>
              <a:blip r:embed="rId5">
                <a:extLst>
                  <a:ext uri="{28A0092B-C50C-407E-A947-70E740481C1C}">
                    <a14:useLocalDpi xmlns:a14="http://schemas.microsoft.com/office/drawing/2010/main" val="0"/>
                  </a:ext>
                </a:extLst>
              </a:blip>
              <a:srcRect l="17616" t="26407" r="14787" b="26706"/>
              <a:stretch>
                <a:fillRect/>
              </a:stretch>
            </p:blipFill>
            <p:spPr>
              <a:xfrm>
                <a:off x="2671432" y="1328019"/>
                <a:ext cx="1214819" cy="632336"/>
              </a:xfrm>
              <a:prstGeom prst="rect">
                <a:avLst/>
              </a:prstGeom>
            </p:spPr>
          </p:pic>
        </p:grpSp>
        <p:sp>
          <p:nvSpPr>
            <p:cNvPr id="56" name="Oval 55">
              <a:extLst>
                <a:ext uri="{FF2B5EF4-FFF2-40B4-BE49-F238E27FC236}">
                  <a16:creationId xmlns:a16="http://schemas.microsoft.com/office/drawing/2014/main" id="{9C820E74-68AB-614B-161D-9D693300EB26}"/>
                </a:ext>
              </a:extLst>
            </p:cNvPr>
            <p:cNvSpPr/>
            <p:nvPr/>
          </p:nvSpPr>
          <p:spPr>
            <a:xfrm>
              <a:off x="3634468" y="1126809"/>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AC929847-8390-A12C-F344-FC6B39A5204D}"/>
              </a:ext>
            </a:extLst>
          </p:cNvPr>
          <p:cNvGrpSpPr/>
          <p:nvPr/>
        </p:nvGrpSpPr>
        <p:grpSpPr>
          <a:xfrm>
            <a:off x="8481607" y="7747965"/>
            <a:ext cx="1526594" cy="1526594"/>
            <a:chOff x="8367331" y="1159389"/>
            <a:chExt cx="1526594" cy="1526594"/>
          </a:xfrm>
        </p:grpSpPr>
        <p:grpSp>
          <p:nvGrpSpPr>
            <p:cNvPr id="60" name="Group 59">
              <a:extLst>
                <a:ext uri="{FF2B5EF4-FFF2-40B4-BE49-F238E27FC236}">
                  <a16:creationId xmlns:a16="http://schemas.microsoft.com/office/drawing/2014/main" id="{54E8B22E-3D83-37FF-77C1-955F5516626A}"/>
                </a:ext>
              </a:extLst>
            </p:cNvPr>
            <p:cNvGrpSpPr/>
            <p:nvPr/>
          </p:nvGrpSpPr>
          <p:grpSpPr>
            <a:xfrm>
              <a:off x="8367331" y="1159389"/>
              <a:ext cx="1526594" cy="1526594"/>
              <a:chOff x="8367331" y="1159389"/>
              <a:chExt cx="1526594" cy="1526594"/>
            </a:xfrm>
          </p:grpSpPr>
          <p:sp>
            <p:nvSpPr>
              <p:cNvPr id="62" name="Freeform: Shape 61">
                <a:extLst>
                  <a:ext uri="{FF2B5EF4-FFF2-40B4-BE49-F238E27FC236}">
                    <a16:creationId xmlns:a16="http://schemas.microsoft.com/office/drawing/2014/main" id="{590DD9DF-3A6B-66D0-EE05-FE32638E8EA4}"/>
                  </a:ext>
                </a:extLst>
              </p:cNvPr>
              <p:cNvSpPr/>
              <p:nvPr/>
            </p:nvSpPr>
            <p:spPr>
              <a:xfrm>
                <a:off x="8367331" y="1159389"/>
                <a:ext cx="1526594" cy="1526594"/>
              </a:xfrm>
              <a:custGeom>
                <a:avLst/>
                <a:gdLst>
                  <a:gd name="csX0" fmla="*/ 0 w 1526594"/>
                  <a:gd name="csY0" fmla="*/ 763297 h 1526594"/>
                  <a:gd name="csX1" fmla="*/ 763297 w 1526594"/>
                  <a:gd name="csY1" fmla="*/ 0 h 1526594"/>
                  <a:gd name="csX2" fmla="*/ 1526594 w 1526594"/>
                  <a:gd name="csY2" fmla="*/ 763297 h 1526594"/>
                  <a:gd name="csX3" fmla="*/ 763297 w 1526594"/>
                  <a:gd name="csY3" fmla="*/ 1526594 h 1526594"/>
                  <a:gd name="csX4" fmla="*/ 0 w 1526594"/>
                  <a:gd name="csY4" fmla="*/ 763297 h 1526594"/>
                </a:gdLst>
                <a:ahLst/>
                <a:cxnLst>
                  <a:cxn ang="0">
                    <a:pos x="csX0" y="csY0"/>
                  </a:cxn>
                  <a:cxn ang="0">
                    <a:pos x="csX1" y="csY1"/>
                  </a:cxn>
                  <a:cxn ang="0">
                    <a:pos x="csX2" y="csY2"/>
                  </a:cxn>
                  <a:cxn ang="0">
                    <a:pos x="csX3" y="csY3"/>
                  </a:cxn>
                  <a:cxn ang="0">
                    <a:pos x="csX4" y="csY4"/>
                  </a:cxn>
                </a:cxnLst>
                <a:rect l="l" t="t" r="r" b="b"/>
                <a:pathLst>
                  <a:path w="1526594" h="1526594">
                    <a:moveTo>
                      <a:pt x="0" y="763297"/>
                    </a:moveTo>
                    <a:cubicBezTo>
                      <a:pt x="0" y="341740"/>
                      <a:pt x="341740" y="0"/>
                      <a:pt x="763297" y="0"/>
                    </a:cubicBezTo>
                    <a:cubicBezTo>
                      <a:pt x="1184854" y="0"/>
                      <a:pt x="1526594" y="341740"/>
                      <a:pt x="1526594" y="763297"/>
                    </a:cubicBezTo>
                    <a:cubicBezTo>
                      <a:pt x="1526594" y="1184854"/>
                      <a:pt x="1184854" y="1526594"/>
                      <a:pt x="763297" y="1526594"/>
                    </a:cubicBezTo>
                    <a:cubicBezTo>
                      <a:pt x="341740" y="1526594"/>
                      <a:pt x="0" y="1184854"/>
                      <a:pt x="0" y="763297"/>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790" tIns="245790" rIns="245790" bIns="245790"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63" name="Picture 62">
                <a:extLst>
                  <a:ext uri="{FF2B5EF4-FFF2-40B4-BE49-F238E27FC236}">
                    <a16:creationId xmlns:a16="http://schemas.microsoft.com/office/drawing/2014/main" id="{C6487636-2AC0-36EC-6906-C72829BC85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4026" y="1354047"/>
                <a:ext cx="1473288" cy="1101905"/>
              </a:xfrm>
              <a:prstGeom prst="rect">
                <a:avLst/>
              </a:prstGeom>
            </p:spPr>
          </p:pic>
        </p:grpSp>
        <p:sp>
          <p:nvSpPr>
            <p:cNvPr id="61" name="Oval 60">
              <a:extLst>
                <a:ext uri="{FF2B5EF4-FFF2-40B4-BE49-F238E27FC236}">
                  <a16:creationId xmlns:a16="http://schemas.microsoft.com/office/drawing/2014/main" id="{EE4BAFB1-49B2-C301-40BC-169CFB928860}"/>
                </a:ext>
              </a:extLst>
            </p:cNvPr>
            <p:cNvSpPr/>
            <p:nvPr/>
          </p:nvSpPr>
          <p:spPr>
            <a:xfrm>
              <a:off x="9652799" y="1334564"/>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8915F386-106B-E6A4-CA63-E42C287722EE}"/>
              </a:ext>
            </a:extLst>
          </p:cNvPr>
          <p:cNvGrpSpPr/>
          <p:nvPr/>
        </p:nvGrpSpPr>
        <p:grpSpPr>
          <a:xfrm>
            <a:off x="4686276" y="8493576"/>
            <a:ext cx="3048000" cy="3048000"/>
            <a:chOff x="4572000" y="1905000"/>
            <a:chExt cx="3048000" cy="3048000"/>
          </a:xfrm>
          <a:solidFill>
            <a:schemeClr val="accent5">
              <a:lumMod val="40000"/>
              <a:lumOff val="60000"/>
            </a:schemeClr>
          </a:solidFill>
        </p:grpSpPr>
        <p:sp>
          <p:nvSpPr>
            <p:cNvPr id="65" name="Oval 64">
              <a:extLst>
                <a:ext uri="{FF2B5EF4-FFF2-40B4-BE49-F238E27FC236}">
                  <a16:creationId xmlns:a16="http://schemas.microsoft.com/office/drawing/2014/main" id="{A9A2117C-C801-2536-3D8F-D7E096932D76}"/>
                </a:ext>
              </a:extLst>
            </p:cNvPr>
            <p:cNvSpPr/>
            <p:nvPr/>
          </p:nvSpPr>
          <p:spPr>
            <a:xfrm>
              <a:off x="4572000" y="1905000"/>
              <a:ext cx="3048000" cy="3048000"/>
            </a:xfrm>
            <a:prstGeom prst="ellipse">
              <a:avLst/>
            </a:prstGeom>
            <a:grp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descr="Tata Motors logo in transparent PNG and vectorized SVG formats">
              <a:extLst>
                <a:ext uri="{FF2B5EF4-FFF2-40B4-BE49-F238E27FC236}">
                  <a16:creationId xmlns:a16="http://schemas.microsoft.com/office/drawing/2014/main" id="{465E8EE8-314B-409B-0785-A2F748896E2A}"/>
                </a:ext>
              </a:extLst>
            </p:cNvPr>
            <p:cNvPicPr>
              <a:picLocks noChangeAspect="1"/>
            </p:cNvPicPr>
            <p:nvPr/>
          </p:nvPicPr>
          <p:blipFill>
            <a:blip r:embed="rId11"/>
            <a:stretch>
              <a:fillRect/>
            </a:stretch>
          </p:blipFill>
          <p:spPr>
            <a:xfrm>
              <a:off x="4940050" y="2656114"/>
              <a:ext cx="2311900" cy="1545772"/>
            </a:xfrm>
            <a:prstGeom prst="rect">
              <a:avLst/>
            </a:prstGeom>
            <a:grpFill/>
          </p:spPr>
        </p:pic>
      </p:grpSp>
      <p:sp>
        <p:nvSpPr>
          <p:cNvPr id="67" name="TextBox 66">
            <a:hlinkClick r:id="rId12" action="ppaction://hlinksldjump"/>
            <a:extLst>
              <a:ext uri="{FF2B5EF4-FFF2-40B4-BE49-F238E27FC236}">
                <a16:creationId xmlns:a16="http://schemas.microsoft.com/office/drawing/2014/main" id="{5AE88868-9972-2973-8A22-9C2873ECE117}"/>
              </a:ext>
            </a:extLst>
          </p:cNvPr>
          <p:cNvSpPr txBox="1"/>
          <p:nvPr/>
        </p:nvSpPr>
        <p:spPr>
          <a:xfrm>
            <a:off x="8676024" y="8030165"/>
            <a:ext cx="1285566" cy="730202"/>
          </a:xfrm>
          <a:prstGeom prst="rect">
            <a:avLst/>
          </a:prstGeom>
          <a:noFill/>
        </p:spPr>
        <p:txBody>
          <a:bodyPr wrap="square" rtlCol="0">
            <a:spAutoFit/>
          </a:bodyPr>
          <a:lstStyle/>
          <a:p>
            <a:endParaRPr lang="en-US" dirty="0"/>
          </a:p>
        </p:txBody>
      </p:sp>
      <p:sp>
        <p:nvSpPr>
          <p:cNvPr id="68" name="TextBox 67">
            <a:hlinkClick r:id="rId13" action="ppaction://hlinksldjump"/>
            <a:extLst>
              <a:ext uri="{FF2B5EF4-FFF2-40B4-BE49-F238E27FC236}">
                <a16:creationId xmlns:a16="http://schemas.microsoft.com/office/drawing/2014/main" id="{12AD8A4F-731E-C68F-8DDB-BEF69667AF2D}"/>
              </a:ext>
            </a:extLst>
          </p:cNvPr>
          <p:cNvSpPr txBox="1"/>
          <p:nvPr/>
        </p:nvSpPr>
        <p:spPr>
          <a:xfrm>
            <a:off x="2716223" y="7911067"/>
            <a:ext cx="1285566" cy="954107"/>
          </a:xfrm>
          <a:prstGeom prst="rect">
            <a:avLst/>
          </a:prstGeom>
          <a:noFill/>
        </p:spPr>
        <p:txBody>
          <a:bodyPr wrap="square" rtlCol="0">
            <a:spAutoFit/>
          </a:bodyPr>
          <a:lstStyle/>
          <a:p>
            <a:pPr algn="ctr"/>
            <a:r>
              <a:rPr lang="en-US" sz="2800" dirty="0">
                <a:solidFill>
                  <a:schemeClr val="bg1">
                    <a:alpha val="0"/>
                  </a:schemeClr>
                </a:solidFill>
                <a:hlinkClick r:id="rId13" action="ppaction://hlinksldjump">
                  <a:extLst>
                    <a:ext uri="{A12FA001-AC4F-418D-AE19-62706E023703}">
                      <ahyp:hlinkClr xmlns:ahyp="http://schemas.microsoft.com/office/drawing/2018/hyperlinkcolor" val="tx"/>
                    </a:ext>
                  </a:extLst>
                </a:hlinkClick>
              </a:rPr>
              <a:t>Chemicals</a:t>
            </a:r>
            <a:r>
              <a:rPr lang="en-US" sz="2800" dirty="0">
                <a:solidFill>
                  <a:schemeClr val="bg1">
                    <a:alpha val="0"/>
                  </a:schemeClr>
                </a:solidFill>
              </a:rPr>
              <a:t>`</a:t>
            </a:r>
          </a:p>
        </p:txBody>
      </p:sp>
      <p:sp>
        <p:nvSpPr>
          <p:cNvPr id="69" name="TextBox 68">
            <a:hlinkClick r:id="rId12" action="ppaction://hlinksldjump"/>
            <a:extLst>
              <a:ext uri="{FF2B5EF4-FFF2-40B4-BE49-F238E27FC236}">
                <a16:creationId xmlns:a16="http://schemas.microsoft.com/office/drawing/2014/main" id="{1914786F-224A-B045-C090-8465CFFB7355}"/>
              </a:ext>
            </a:extLst>
          </p:cNvPr>
          <p:cNvSpPr txBox="1"/>
          <p:nvPr/>
        </p:nvSpPr>
        <p:spPr>
          <a:xfrm>
            <a:off x="8624717" y="8023745"/>
            <a:ext cx="1285566" cy="954107"/>
          </a:xfrm>
          <a:prstGeom prst="rect">
            <a:avLst/>
          </a:prstGeom>
          <a:noFill/>
        </p:spPr>
        <p:txBody>
          <a:bodyPr wrap="square" rtlCol="0">
            <a:spAutoFit/>
          </a:bodyPr>
          <a:lstStyle/>
          <a:p>
            <a:pPr algn="ctr"/>
            <a:r>
              <a:rPr lang="en-US" sz="2800" dirty="0">
                <a:solidFill>
                  <a:schemeClr val="tx1">
                    <a:alpha val="0"/>
                  </a:schemeClr>
                </a:solidFill>
                <a:hlinkClick r:id="rId12"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sp>
        <p:nvSpPr>
          <p:cNvPr id="70" name="TextBox 69">
            <a:hlinkClick r:id="rId14" action="ppaction://hlinksldjump"/>
            <a:extLst>
              <a:ext uri="{FF2B5EF4-FFF2-40B4-BE49-F238E27FC236}">
                <a16:creationId xmlns:a16="http://schemas.microsoft.com/office/drawing/2014/main" id="{93B5DCF9-A0FC-37E0-3A7E-A004DBAB1D81}"/>
              </a:ext>
            </a:extLst>
          </p:cNvPr>
          <p:cNvSpPr txBox="1"/>
          <p:nvPr/>
        </p:nvSpPr>
        <p:spPr>
          <a:xfrm>
            <a:off x="5717061" y="7149937"/>
            <a:ext cx="1285566" cy="954107"/>
          </a:xfrm>
          <a:prstGeom prst="rect">
            <a:avLst/>
          </a:prstGeom>
          <a:noFill/>
        </p:spPr>
        <p:txBody>
          <a:bodyPr wrap="square" rtlCol="0">
            <a:spAutoFit/>
          </a:bodyPr>
          <a:lstStyle/>
          <a:p>
            <a:pPr algn="ctr"/>
            <a:r>
              <a:rPr lang="en-US" sz="2800" dirty="0">
                <a:solidFill>
                  <a:schemeClr val="tx1">
                    <a:alpha val="0"/>
                  </a:schemeClr>
                </a:solidFill>
                <a:hlinkClick r:id="rId14"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grpSp>
        <p:nvGrpSpPr>
          <p:cNvPr id="71" name="Group 70">
            <a:extLst>
              <a:ext uri="{FF2B5EF4-FFF2-40B4-BE49-F238E27FC236}">
                <a16:creationId xmlns:a16="http://schemas.microsoft.com/office/drawing/2014/main" id="{6F73C3AB-CE68-08B5-12A8-B2417E8169C2}"/>
              </a:ext>
            </a:extLst>
          </p:cNvPr>
          <p:cNvGrpSpPr/>
          <p:nvPr/>
        </p:nvGrpSpPr>
        <p:grpSpPr>
          <a:xfrm>
            <a:off x="5276944" y="-1906535"/>
            <a:ext cx="1499025" cy="1499025"/>
            <a:chOff x="5216209" y="23865"/>
            <a:chExt cx="1499025" cy="1499025"/>
          </a:xfrm>
        </p:grpSpPr>
        <p:grpSp>
          <p:nvGrpSpPr>
            <p:cNvPr id="72" name="Group 71">
              <a:extLst>
                <a:ext uri="{FF2B5EF4-FFF2-40B4-BE49-F238E27FC236}">
                  <a16:creationId xmlns:a16="http://schemas.microsoft.com/office/drawing/2014/main" id="{FB3799FF-16C0-C014-0FD2-6AA94DE459E9}"/>
                </a:ext>
              </a:extLst>
            </p:cNvPr>
            <p:cNvGrpSpPr/>
            <p:nvPr/>
          </p:nvGrpSpPr>
          <p:grpSpPr>
            <a:xfrm>
              <a:off x="5216209" y="23865"/>
              <a:ext cx="1499025" cy="1499025"/>
              <a:chOff x="5729008" y="0"/>
              <a:chExt cx="1499025" cy="1499025"/>
            </a:xfrm>
          </p:grpSpPr>
          <p:sp>
            <p:nvSpPr>
              <p:cNvPr id="74" name="Freeform: Shape 73">
                <a:extLst>
                  <a:ext uri="{FF2B5EF4-FFF2-40B4-BE49-F238E27FC236}">
                    <a16:creationId xmlns:a16="http://schemas.microsoft.com/office/drawing/2014/main" id="{902F84E6-B722-32CF-1229-59BF005C9E4B}"/>
                  </a:ext>
                </a:extLst>
              </p:cNvPr>
              <p:cNvSpPr/>
              <p:nvPr/>
            </p:nvSpPr>
            <p:spPr>
              <a:xfrm>
                <a:off x="5729008" y="0"/>
                <a:ext cx="1499025" cy="1499025"/>
              </a:xfrm>
              <a:custGeom>
                <a:avLst/>
                <a:gdLst>
                  <a:gd name="csX0" fmla="*/ 0 w 1499025"/>
                  <a:gd name="csY0" fmla="*/ 749513 h 1499025"/>
                  <a:gd name="csX1" fmla="*/ 749513 w 1499025"/>
                  <a:gd name="csY1" fmla="*/ 0 h 1499025"/>
                  <a:gd name="csX2" fmla="*/ 1499026 w 1499025"/>
                  <a:gd name="csY2" fmla="*/ 749513 h 1499025"/>
                  <a:gd name="csX3" fmla="*/ 749513 w 1499025"/>
                  <a:gd name="csY3" fmla="*/ 1499026 h 1499025"/>
                  <a:gd name="csX4" fmla="*/ 0 w 1499025"/>
                  <a:gd name="csY4" fmla="*/ 749513 h 1499025"/>
                </a:gdLst>
                <a:ahLst/>
                <a:cxnLst>
                  <a:cxn ang="0">
                    <a:pos x="csX0" y="csY0"/>
                  </a:cxn>
                  <a:cxn ang="0">
                    <a:pos x="csX1" y="csY1"/>
                  </a:cxn>
                  <a:cxn ang="0">
                    <a:pos x="csX2" y="csY2"/>
                  </a:cxn>
                  <a:cxn ang="0">
                    <a:pos x="csX3" y="csY3"/>
                  </a:cxn>
                  <a:cxn ang="0">
                    <a:pos x="csX4" y="csY4"/>
                  </a:cxn>
                </a:cxnLst>
                <a:rect l="l" t="t" r="r" b="b"/>
                <a:pathLst>
                  <a:path w="1499025" h="1499025">
                    <a:moveTo>
                      <a:pt x="0" y="749513"/>
                    </a:moveTo>
                    <a:cubicBezTo>
                      <a:pt x="0" y="335568"/>
                      <a:pt x="335568" y="0"/>
                      <a:pt x="749513" y="0"/>
                    </a:cubicBezTo>
                    <a:cubicBezTo>
                      <a:pt x="1163458" y="0"/>
                      <a:pt x="1499026" y="335568"/>
                      <a:pt x="1499026" y="749513"/>
                    </a:cubicBezTo>
                    <a:cubicBezTo>
                      <a:pt x="1499026" y="1163458"/>
                      <a:pt x="1163458" y="1499026"/>
                      <a:pt x="749513" y="1499026"/>
                    </a:cubicBezTo>
                    <a:cubicBezTo>
                      <a:pt x="335568" y="1499026"/>
                      <a:pt x="0" y="1163458"/>
                      <a:pt x="0" y="749513"/>
                    </a:cubicBez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752" tIns="241752" rIns="241752" bIns="241752"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75" name="Picture 74">
                <a:extLst>
                  <a:ext uri="{FF2B5EF4-FFF2-40B4-BE49-F238E27FC236}">
                    <a16:creationId xmlns:a16="http://schemas.microsoft.com/office/drawing/2014/main" id="{4649D45C-4AEA-65D3-04D7-A1C9C1F510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5737" y="25133"/>
                <a:ext cx="1285566" cy="1285566"/>
              </a:xfrm>
              <a:prstGeom prst="rect">
                <a:avLst/>
              </a:prstGeom>
            </p:spPr>
          </p:pic>
        </p:grpSp>
        <p:sp>
          <p:nvSpPr>
            <p:cNvPr id="73" name="Oval 72">
              <a:extLst>
                <a:ext uri="{FF2B5EF4-FFF2-40B4-BE49-F238E27FC236}">
                  <a16:creationId xmlns:a16="http://schemas.microsoft.com/office/drawing/2014/main" id="{1A0D83A5-B813-C999-03EA-BD925764BFE2}"/>
                </a:ext>
              </a:extLst>
            </p:cNvPr>
            <p:cNvSpPr/>
            <p:nvPr/>
          </p:nvSpPr>
          <p:spPr>
            <a:xfrm>
              <a:off x="6507358" y="290981"/>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TextBox 75">
            <a:hlinkClick r:id="rId14" action="ppaction://hlinksldjump"/>
            <a:extLst>
              <a:ext uri="{FF2B5EF4-FFF2-40B4-BE49-F238E27FC236}">
                <a16:creationId xmlns:a16="http://schemas.microsoft.com/office/drawing/2014/main" id="{B8DFE02E-2749-ECDB-A4C2-F799B67712BA}"/>
              </a:ext>
            </a:extLst>
          </p:cNvPr>
          <p:cNvSpPr txBox="1"/>
          <p:nvPr/>
        </p:nvSpPr>
        <p:spPr>
          <a:xfrm>
            <a:off x="5399676" y="-1634077"/>
            <a:ext cx="1285566" cy="954107"/>
          </a:xfrm>
          <a:prstGeom prst="rect">
            <a:avLst/>
          </a:prstGeom>
          <a:noFill/>
        </p:spPr>
        <p:txBody>
          <a:bodyPr wrap="square" rtlCol="0">
            <a:spAutoFit/>
          </a:bodyPr>
          <a:lstStyle/>
          <a:p>
            <a:pPr algn="ctr"/>
            <a:r>
              <a:rPr lang="en-US" sz="2800" dirty="0">
                <a:solidFill>
                  <a:schemeClr val="tx1">
                    <a:alpha val="0"/>
                  </a:schemeClr>
                </a:solidFill>
                <a:hlinkClick r:id="rId14"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sp>
        <p:nvSpPr>
          <p:cNvPr id="77" name="Oval 76">
            <a:extLst>
              <a:ext uri="{FF2B5EF4-FFF2-40B4-BE49-F238E27FC236}">
                <a16:creationId xmlns:a16="http://schemas.microsoft.com/office/drawing/2014/main" id="{328537A5-8A53-EE26-0C43-BBE8D7496522}"/>
              </a:ext>
            </a:extLst>
          </p:cNvPr>
          <p:cNvSpPr/>
          <p:nvPr/>
        </p:nvSpPr>
        <p:spPr>
          <a:xfrm>
            <a:off x="9855686" y="5621926"/>
            <a:ext cx="294950" cy="294950"/>
          </a:xfrm>
          <a:prstGeom prst="ellipse">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EE184A4-3DD2-A92C-5BF8-43298445D4C2}"/>
              </a:ext>
            </a:extLst>
          </p:cNvPr>
          <p:cNvSpPr/>
          <p:nvPr/>
        </p:nvSpPr>
        <p:spPr>
          <a:xfrm>
            <a:off x="8690406" y="5627759"/>
            <a:ext cx="294950" cy="294950"/>
          </a:xfrm>
          <a:prstGeom prst="ellipse">
            <a:avLst/>
          </a:prstGeom>
          <a:solidFill>
            <a:srgbClr val="8484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F7EACDE-EB52-1774-6151-0C4BD67D5BDC}"/>
              </a:ext>
            </a:extLst>
          </p:cNvPr>
          <p:cNvSpPr/>
          <p:nvPr/>
        </p:nvSpPr>
        <p:spPr>
          <a:xfrm>
            <a:off x="7525125" y="5611038"/>
            <a:ext cx="294950" cy="29495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BBC9D6EA-56D3-DC4E-1136-6FC098110E91}"/>
              </a:ext>
            </a:extLst>
          </p:cNvPr>
          <p:cNvSpPr/>
          <p:nvPr/>
        </p:nvSpPr>
        <p:spPr>
          <a:xfrm>
            <a:off x="6359844" y="5627759"/>
            <a:ext cx="294950" cy="294950"/>
          </a:xfrm>
          <a:prstGeom prst="ellipse">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DB231710-2767-5A98-6B4F-90CE4E3D8ECF}"/>
              </a:ext>
            </a:extLst>
          </p:cNvPr>
          <p:cNvSpPr txBox="1"/>
          <p:nvPr/>
        </p:nvSpPr>
        <p:spPr>
          <a:xfrm>
            <a:off x="6086360" y="5909520"/>
            <a:ext cx="1261855" cy="338554"/>
          </a:xfrm>
          <a:prstGeom prst="rect">
            <a:avLst/>
          </a:prstGeom>
          <a:noFill/>
        </p:spPr>
        <p:txBody>
          <a:bodyPr wrap="square" rtlCol="0">
            <a:spAutoFit/>
          </a:bodyPr>
          <a:lstStyle/>
          <a:p>
            <a:r>
              <a:rPr lang="en-US" sz="800" dirty="0">
                <a:solidFill>
                  <a:schemeClr val="accent1">
                    <a:lumMod val="20000"/>
                    <a:lumOff val="80000"/>
                  </a:schemeClr>
                </a:solidFill>
              </a:rPr>
              <a:t>Technology, trust, global responsibility, innovation</a:t>
            </a:r>
          </a:p>
        </p:txBody>
      </p:sp>
      <p:sp>
        <p:nvSpPr>
          <p:cNvPr id="82" name="TextBox 81">
            <a:extLst>
              <a:ext uri="{FF2B5EF4-FFF2-40B4-BE49-F238E27FC236}">
                <a16:creationId xmlns:a16="http://schemas.microsoft.com/office/drawing/2014/main" id="{01AFF9E6-A000-5F1C-3EAB-A4A7C335FF62}"/>
              </a:ext>
            </a:extLst>
          </p:cNvPr>
          <p:cNvSpPr txBox="1"/>
          <p:nvPr/>
        </p:nvSpPr>
        <p:spPr>
          <a:xfrm>
            <a:off x="7270749" y="5943864"/>
            <a:ext cx="1123951" cy="584775"/>
          </a:xfrm>
          <a:prstGeom prst="rect">
            <a:avLst/>
          </a:prstGeom>
          <a:noFill/>
        </p:spPr>
        <p:txBody>
          <a:bodyPr wrap="square" rtlCol="0">
            <a:spAutoFit/>
          </a:bodyPr>
          <a:lstStyle/>
          <a:p>
            <a:r>
              <a:rPr lang="en-US" sz="800" dirty="0">
                <a:solidFill>
                  <a:schemeClr val="accent6">
                    <a:lumMod val="20000"/>
                    <a:lumOff val="80000"/>
                  </a:schemeClr>
                </a:solidFill>
              </a:rPr>
              <a:t>Eco‑friendly, renewable energy, sustainability, environment</a:t>
            </a:r>
          </a:p>
        </p:txBody>
      </p:sp>
      <p:sp>
        <p:nvSpPr>
          <p:cNvPr id="83" name="TextBox 82">
            <a:extLst>
              <a:ext uri="{FF2B5EF4-FFF2-40B4-BE49-F238E27FC236}">
                <a16:creationId xmlns:a16="http://schemas.microsoft.com/office/drawing/2014/main" id="{077D1EEB-E152-3391-DCFA-BBC9A4584E45}"/>
              </a:ext>
            </a:extLst>
          </p:cNvPr>
          <p:cNvSpPr txBox="1"/>
          <p:nvPr/>
        </p:nvSpPr>
        <p:spPr>
          <a:xfrm>
            <a:off x="8423380" y="5943863"/>
            <a:ext cx="1123951" cy="461665"/>
          </a:xfrm>
          <a:prstGeom prst="rect">
            <a:avLst/>
          </a:prstGeom>
          <a:noFill/>
        </p:spPr>
        <p:txBody>
          <a:bodyPr wrap="square" rtlCol="0">
            <a:spAutoFit/>
          </a:bodyPr>
          <a:lstStyle/>
          <a:p>
            <a:r>
              <a:rPr lang="en-US" sz="800" dirty="0">
                <a:solidFill>
                  <a:schemeClr val="bg2">
                    <a:lumMod val="90000"/>
                  </a:schemeClr>
                </a:solidFill>
              </a:rPr>
              <a:t>Community, social responsibility, conservation</a:t>
            </a:r>
          </a:p>
        </p:txBody>
      </p:sp>
      <p:sp>
        <p:nvSpPr>
          <p:cNvPr id="84" name="TextBox 83">
            <a:extLst>
              <a:ext uri="{FF2B5EF4-FFF2-40B4-BE49-F238E27FC236}">
                <a16:creationId xmlns:a16="http://schemas.microsoft.com/office/drawing/2014/main" id="{576EE8F4-9BD1-19E9-DCCA-66FD767090BD}"/>
              </a:ext>
            </a:extLst>
          </p:cNvPr>
          <p:cNvSpPr txBox="1"/>
          <p:nvPr/>
        </p:nvSpPr>
        <p:spPr>
          <a:xfrm>
            <a:off x="9664746" y="5948948"/>
            <a:ext cx="1123951" cy="461665"/>
          </a:xfrm>
          <a:prstGeom prst="rect">
            <a:avLst/>
          </a:prstGeom>
          <a:noFill/>
        </p:spPr>
        <p:txBody>
          <a:bodyPr wrap="square" rtlCol="0">
            <a:spAutoFit/>
          </a:bodyPr>
          <a:lstStyle/>
          <a:p>
            <a:r>
              <a:rPr lang="en-US" sz="800" dirty="0">
                <a:solidFill>
                  <a:schemeClr val="accent2">
                    <a:lumMod val="75000"/>
                  </a:schemeClr>
                </a:solidFill>
              </a:rPr>
              <a:t>Urgency, climate action, transition, net‑zero goals</a:t>
            </a:r>
          </a:p>
        </p:txBody>
      </p:sp>
    </p:spTree>
    <p:extLst>
      <p:ext uri="{BB962C8B-B14F-4D97-AF65-F5344CB8AC3E}">
        <p14:creationId xmlns:p14="http://schemas.microsoft.com/office/powerpoint/2010/main" val="3423601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8A22230C-4FB2-2860-C511-33AE6F7DE6E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1D5BAFE1-796A-DED9-7D5E-AC8202A0916D}"/>
              </a:ext>
            </a:extLst>
          </p:cNvPr>
          <p:cNvGrpSpPr/>
          <p:nvPr/>
        </p:nvGrpSpPr>
        <p:grpSpPr>
          <a:xfrm>
            <a:off x="1197517" y="1462128"/>
            <a:ext cx="2765507" cy="2765507"/>
            <a:chOff x="8367331" y="1159389"/>
            <a:chExt cx="1526594" cy="1526594"/>
          </a:xfrm>
        </p:grpSpPr>
        <p:sp>
          <p:nvSpPr>
            <p:cNvPr id="13" name="Freeform: Shape 12">
              <a:extLst>
                <a:ext uri="{FF2B5EF4-FFF2-40B4-BE49-F238E27FC236}">
                  <a16:creationId xmlns:a16="http://schemas.microsoft.com/office/drawing/2014/main" id="{F7EAB80D-B524-A028-A47B-CD83F088B6D4}"/>
                </a:ext>
              </a:extLst>
            </p:cNvPr>
            <p:cNvSpPr/>
            <p:nvPr/>
          </p:nvSpPr>
          <p:spPr>
            <a:xfrm>
              <a:off x="8367331" y="1159389"/>
              <a:ext cx="1526594" cy="1526594"/>
            </a:xfrm>
            <a:custGeom>
              <a:avLst/>
              <a:gdLst>
                <a:gd name="csX0" fmla="*/ 0 w 1526594"/>
                <a:gd name="csY0" fmla="*/ 763297 h 1526594"/>
                <a:gd name="csX1" fmla="*/ 763297 w 1526594"/>
                <a:gd name="csY1" fmla="*/ 0 h 1526594"/>
                <a:gd name="csX2" fmla="*/ 1526594 w 1526594"/>
                <a:gd name="csY2" fmla="*/ 763297 h 1526594"/>
                <a:gd name="csX3" fmla="*/ 763297 w 1526594"/>
                <a:gd name="csY3" fmla="*/ 1526594 h 1526594"/>
                <a:gd name="csX4" fmla="*/ 0 w 1526594"/>
                <a:gd name="csY4" fmla="*/ 763297 h 1526594"/>
              </a:gdLst>
              <a:ahLst/>
              <a:cxnLst>
                <a:cxn ang="0">
                  <a:pos x="csX0" y="csY0"/>
                </a:cxn>
                <a:cxn ang="0">
                  <a:pos x="csX1" y="csY1"/>
                </a:cxn>
                <a:cxn ang="0">
                  <a:pos x="csX2" y="csY2"/>
                </a:cxn>
                <a:cxn ang="0">
                  <a:pos x="csX3" y="csY3"/>
                </a:cxn>
                <a:cxn ang="0">
                  <a:pos x="csX4" y="csY4"/>
                </a:cxn>
              </a:cxnLst>
              <a:rect l="l" t="t" r="r" b="b"/>
              <a:pathLst>
                <a:path w="1526594" h="1526594">
                  <a:moveTo>
                    <a:pt x="0" y="763297"/>
                  </a:moveTo>
                  <a:cubicBezTo>
                    <a:pt x="0" y="341740"/>
                    <a:pt x="341740" y="0"/>
                    <a:pt x="763297" y="0"/>
                  </a:cubicBezTo>
                  <a:cubicBezTo>
                    <a:pt x="1184854" y="0"/>
                    <a:pt x="1526594" y="341740"/>
                    <a:pt x="1526594" y="763297"/>
                  </a:cubicBezTo>
                  <a:cubicBezTo>
                    <a:pt x="1526594" y="1184854"/>
                    <a:pt x="1184854" y="1526594"/>
                    <a:pt x="763297" y="1526594"/>
                  </a:cubicBezTo>
                  <a:cubicBezTo>
                    <a:pt x="341740" y="1526594"/>
                    <a:pt x="0" y="1184854"/>
                    <a:pt x="0" y="763297"/>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790" tIns="245790" rIns="245790" bIns="245790" numCol="1" spcCol="1270" anchor="ctr" anchorCtr="0">
              <a:noAutofit/>
            </a:bodyPr>
            <a:lstStyle/>
            <a:p>
              <a:pPr marL="0" marR="0" lvl="0" indent="0" algn="ctr" defTabSz="1555750" rtl="0" eaLnBrk="1" fontAlgn="auto" latinLnBrk="0" hangingPunct="1">
                <a:lnSpc>
                  <a:spcPct val="90000"/>
                </a:lnSpc>
                <a:spcBef>
                  <a:spcPct val="0"/>
                </a:spcBef>
                <a:spcAft>
                  <a:spcPct val="35000"/>
                </a:spcAft>
                <a:buClrTx/>
                <a:buSzTx/>
                <a:buFontTx/>
                <a:buNone/>
                <a:tabLst/>
                <a:defRPr/>
              </a:pPr>
              <a:endParaRPr kumimoji="0" lang="en-US" sz="35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43" name="Picture 42">
              <a:extLst>
                <a:ext uri="{FF2B5EF4-FFF2-40B4-BE49-F238E27FC236}">
                  <a16:creationId xmlns:a16="http://schemas.microsoft.com/office/drawing/2014/main" id="{39AA7214-E51A-7A42-27EA-918409F189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4026" y="1354047"/>
              <a:ext cx="1473288" cy="1101905"/>
            </a:xfrm>
            <a:prstGeom prst="rect">
              <a:avLst/>
            </a:prstGeom>
          </p:spPr>
        </p:pic>
      </p:grpSp>
      <p:grpSp>
        <p:nvGrpSpPr>
          <p:cNvPr id="3" name="Group 2">
            <a:extLst>
              <a:ext uri="{FF2B5EF4-FFF2-40B4-BE49-F238E27FC236}">
                <a16:creationId xmlns:a16="http://schemas.microsoft.com/office/drawing/2014/main" id="{F9E8E072-C6FA-C32E-BA4B-18B891B7E457}"/>
              </a:ext>
            </a:extLst>
          </p:cNvPr>
          <p:cNvGrpSpPr/>
          <p:nvPr/>
        </p:nvGrpSpPr>
        <p:grpSpPr>
          <a:xfrm>
            <a:off x="1271469" y="4598995"/>
            <a:ext cx="1159338" cy="1159338"/>
            <a:chOff x="2516392" y="991515"/>
            <a:chExt cx="1440356" cy="1440356"/>
          </a:xfrm>
        </p:grpSpPr>
        <p:sp>
          <p:nvSpPr>
            <p:cNvPr id="5" name="Freeform: Shape 4">
              <a:extLst>
                <a:ext uri="{FF2B5EF4-FFF2-40B4-BE49-F238E27FC236}">
                  <a16:creationId xmlns:a16="http://schemas.microsoft.com/office/drawing/2014/main" id="{85C1E7F4-F8ED-F4D5-4C32-6F98331B51CF}"/>
                </a:ext>
              </a:extLst>
            </p:cNvPr>
            <p:cNvSpPr/>
            <p:nvPr/>
          </p:nvSpPr>
          <p:spPr>
            <a:xfrm>
              <a:off x="2516392" y="991515"/>
              <a:ext cx="1440356" cy="1440356"/>
            </a:xfrm>
            <a:custGeom>
              <a:avLst/>
              <a:gdLst>
                <a:gd name="csX0" fmla="*/ 0 w 1440356"/>
                <a:gd name="csY0" fmla="*/ 720178 h 1440356"/>
                <a:gd name="csX1" fmla="*/ 720178 w 1440356"/>
                <a:gd name="csY1" fmla="*/ 0 h 1440356"/>
                <a:gd name="csX2" fmla="*/ 1440356 w 1440356"/>
                <a:gd name="csY2" fmla="*/ 720178 h 1440356"/>
                <a:gd name="csX3" fmla="*/ 720178 w 1440356"/>
                <a:gd name="csY3" fmla="*/ 1440356 h 1440356"/>
                <a:gd name="csX4" fmla="*/ 0 w 1440356"/>
                <a:gd name="csY4" fmla="*/ 720178 h 1440356"/>
              </a:gdLst>
              <a:ahLst/>
              <a:cxnLst>
                <a:cxn ang="0">
                  <a:pos x="csX0" y="csY0"/>
                </a:cxn>
                <a:cxn ang="0">
                  <a:pos x="csX1" y="csY1"/>
                </a:cxn>
                <a:cxn ang="0">
                  <a:pos x="csX2" y="csY2"/>
                </a:cxn>
                <a:cxn ang="0">
                  <a:pos x="csX3" y="csY3"/>
                </a:cxn>
                <a:cxn ang="0">
                  <a:pos x="csX4" y="csY4"/>
                </a:cxn>
              </a:cxnLst>
              <a:rect l="l" t="t" r="r" b="b"/>
              <a:pathLst>
                <a:path w="1440356" h="1440356">
                  <a:moveTo>
                    <a:pt x="0" y="720178"/>
                  </a:moveTo>
                  <a:cubicBezTo>
                    <a:pt x="0" y="322435"/>
                    <a:pt x="322435" y="0"/>
                    <a:pt x="720178" y="0"/>
                  </a:cubicBezTo>
                  <a:cubicBezTo>
                    <a:pt x="1117921" y="0"/>
                    <a:pt x="1440356" y="322435"/>
                    <a:pt x="1440356" y="720178"/>
                  </a:cubicBezTo>
                  <a:cubicBezTo>
                    <a:pt x="1440356" y="1117921"/>
                    <a:pt x="1117921" y="1440356"/>
                    <a:pt x="720178" y="1440356"/>
                  </a:cubicBezTo>
                  <a:cubicBezTo>
                    <a:pt x="322435" y="1440356"/>
                    <a:pt x="0" y="1117921"/>
                    <a:pt x="0" y="720178"/>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10" tIns="252210" rIns="252210" bIns="252210"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tabLst/>
                <a:defRPr/>
              </a:pPr>
              <a:endParaRPr kumimoji="0" lang="en-US" sz="65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5BCC6B9C-9FF8-C50F-5C5A-87711065A1B9}"/>
                </a:ext>
              </a:extLst>
            </p:cNvPr>
            <p:cNvPicPr>
              <a:picLocks noChangeAspect="1"/>
            </p:cNvPicPr>
            <p:nvPr/>
          </p:nvPicPr>
          <p:blipFill>
            <a:blip r:embed="rId5">
              <a:extLst>
                <a:ext uri="{28A0092B-C50C-407E-A947-70E740481C1C}">
                  <a14:useLocalDpi xmlns:a14="http://schemas.microsoft.com/office/drawing/2010/main" val="0"/>
                </a:ext>
              </a:extLst>
            </a:blip>
            <a:srcRect l="17616" t="26407" r="14787" b="26706"/>
            <a:stretch>
              <a:fillRect/>
            </a:stretch>
          </p:blipFill>
          <p:spPr>
            <a:xfrm>
              <a:off x="2671432" y="1328019"/>
              <a:ext cx="1214819" cy="632336"/>
            </a:xfrm>
            <a:prstGeom prst="rect">
              <a:avLst/>
            </a:prstGeom>
          </p:spPr>
        </p:pic>
      </p:grpSp>
      <p:grpSp>
        <p:nvGrpSpPr>
          <p:cNvPr id="47" name="Group 46">
            <a:extLst>
              <a:ext uri="{FF2B5EF4-FFF2-40B4-BE49-F238E27FC236}">
                <a16:creationId xmlns:a16="http://schemas.microsoft.com/office/drawing/2014/main" id="{E1A041A1-ED78-69BA-5979-4C6B2BB80554}"/>
              </a:ext>
            </a:extLst>
          </p:cNvPr>
          <p:cNvGrpSpPr/>
          <p:nvPr/>
        </p:nvGrpSpPr>
        <p:grpSpPr>
          <a:xfrm>
            <a:off x="2732484" y="4585694"/>
            <a:ext cx="1237822" cy="1237822"/>
            <a:chOff x="5729008" y="0"/>
            <a:chExt cx="1499025" cy="1499025"/>
          </a:xfrm>
        </p:grpSpPr>
        <p:sp>
          <p:nvSpPr>
            <p:cNvPr id="48" name="Freeform: Shape 47">
              <a:extLst>
                <a:ext uri="{FF2B5EF4-FFF2-40B4-BE49-F238E27FC236}">
                  <a16:creationId xmlns:a16="http://schemas.microsoft.com/office/drawing/2014/main" id="{5D07E7A3-6F94-1A32-EA51-2A7CCF3C25D1}"/>
                </a:ext>
              </a:extLst>
            </p:cNvPr>
            <p:cNvSpPr/>
            <p:nvPr/>
          </p:nvSpPr>
          <p:spPr>
            <a:xfrm>
              <a:off x="5729008" y="0"/>
              <a:ext cx="1499025" cy="1499025"/>
            </a:xfrm>
            <a:custGeom>
              <a:avLst/>
              <a:gdLst>
                <a:gd name="csX0" fmla="*/ 0 w 1499025"/>
                <a:gd name="csY0" fmla="*/ 749513 h 1499025"/>
                <a:gd name="csX1" fmla="*/ 749513 w 1499025"/>
                <a:gd name="csY1" fmla="*/ 0 h 1499025"/>
                <a:gd name="csX2" fmla="*/ 1499026 w 1499025"/>
                <a:gd name="csY2" fmla="*/ 749513 h 1499025"/>
                <a:gd name="csX3" fmla="*/ 749513 w 1499025"/>
                <a:gd name="csY3" fmla="*/ 1499026 h 1499025"/>
                <a:gd name="csX4" fmla="*/ 0 w 1499025"/>
                <a:gd name="csY4" fmla="*/ 749513 h 1499025"/>
              </a:gdLst>
              <a:ahLst/>
              <a:cxnLst>
                <a:cxn ang="0">
                  <a:pos x="csX0" y="csY0"/>
                </a:cxn>
                <a:cxn ang="0">
                  <a:pos x="csX1" y="csY1"/>
                </a:cxn>
                <a:cxn ang="0">
                  <a:pos x="csX2" y="csY2"/>
                </a:cxn>
                <a:cxn ang="0">
                  <a:pos x="csX3" y="csY3"/>
                </a:cxn>
                <a:cxn ang="0">
                  <a:pos x="csX4" y="csY4"/>
                </a:cxn>
              </a:cxnLst>
              <a:rect l="l" t="t" r="r" b="b"/>
              <a:pathLst>
                <a:path w="1499025" h="1499025">
                  <a:moveTo>
                    <a:pt x="0" y="749513"/>
                  </a:moveTo>
                  <a:cubicBezTo>
                    <a:pt x="0" y="335568"/>
                    <a:pt x="335568" y="0"/>
                    <a:pt x="749513" y="0"/>
                  </a:cubicBezTo>
                  <a:cubicBezTo>
                    <a:pt x="1163458" y="0"/>
                    <a:pt x="1499026" y="335568"/>
                    <a:pt x="1499026" y="749513"/>
                  </a:cubicBezTo>
                  <a:cubicBezTo>
                    <a:pt x="1499026" y="1163458"/>
                    <a:pt x="1163458" y="1499026"/>
                    <a:pt x="749513" y="1499026"/>
                  </a:cubicBezTo>
                  <a:cubicBezTo>
                    <a:pt x="335568" y="1499026"/>
                    <a:pt x="0" y="1163458"/>
                    <a:pt x="0" y="749513"/>
                  </a:cubicBez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752" tIns="241752" rIns="241752" bIns="241752" numCol="1" spcCol="1270" anchor="ctr" anchorCtr="0">
              <a:noAutofit/>
            </a:bodyPr>
            <a:lstStyle/>
            <a:p>
              <a:pPr marL="0" marR="0" lvl="0" indent="0" algn="ctr" defTabSz="1555750" rtl="0" eaLnBrk="1" fontAlgn="auto" latinLnBrk="0" hangingPunct="1">
                <a:lnSpc>
                  <a:spcPct val="90000"/>
                </a:lnSpc>
                <a:spcBef>
                  <a:spcPct val="0"/>
                </a:spcBef>
                <a:spcAft>
                  <a:spcPct val="35000"/>
                </a:spcAft>
                <a:buClrTx/>
                <a:buSzTx/>
                <a:buFontTx/>
                <a:buNone/>
                <a:tabLst/>
                <a:defRPr/>
              </a:pPr>
              <a:endParaRPr kumimoji="0" lang="en-US" sz="35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49" name="Picture 48">
              <a:extLst>
                <a:ext uri="{FF2B5EF4-FFF2-40B4-BE49-F238E27FC236}">
                  <a16:creationId xmlns:a16="http://schemas.microsoft.com/office/drawing/2014/main" id="{3A1836C9-9711-F0B8-5CE5-65E1774B38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5737" y="25133"/>
              <a:ext cx="1285566" cy="1285566"/>
            </a:xfrm>
            <a:prstGeom prst="rect">
              <a:avLst/>
            </a:prstGeom>
          </p:spPr>
        </p:pic>
      </p:grpSp>
      <p:sp>
        <p:nvSpPr>
          <p:cNvPr id="2" name="Freeform: Shape 1">
            <a:extLst>
              <a:ext uri="{FF2B5EF4-FFF2-40B4-BE49-F238E27FC236}">
                <a16:creationId xmlns:a16="http://schemas.microsoft.com/office/drawing/2014/main" id="{BF7645E5-D3D1-2CEF-3D45-952B5F658FC9}"/>
              </a:ext>
            </a:extLst>
          </p:cNvPr>
          <p:cNvSpPr/>
          <p:nvPr/>
        </p:nvSpPr>
        <p:spPr>
          <a:xfrm rot="16200000">
            <a:off x="5500227" y="8659503"/>
            <a:ext cx="1159543" cy="32003"/>
          </a:xfrm>
          <a:custGeom>
            <a:avLst/>
            <a:gdLst>
              <a:gd name="csX0" fmla="*/ 0 w 1159543"/>
              <a:gd name="csY0" fmla="*/ 16001 h 32003"/>
              <a:gd name="csX1" fmla="*/ 1159543 w 1159543"/>
              <a:gd name="csY1" fmla="*/ 16001 h 32003"/>
            </a:gdLst>
            <a:ahLst/>
            <a:cxnLst>
              <a:cxn ang="0">
                <a:pos x="csX0" y="csY0"/>
              </a:cxn>
              <a:cxn ang="0">
                <a:pos x="csX1" y="csY1"/>
              </a:cxn>
            </a:cxnLst>
            <a:rect l="l" t="t" r="r" b="b"/>
            <a:pathLst>
              <a:path w="1159543" h="32003">
                <a:moveTo>
                  <a:pt x="0" y="16001"/>
                </a:moveTo>
                <a:lnTo>
                  <a:pt x="1159543"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63482" tIns="-12986" rIns="563483" bIns="-1298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4" name="Freeform: Shape 3">
            <a:extLst>
              <a:ext uri="{FF2B5EF4-FFF2-40B4-BE49-F238E27FC236}">
                <a16:creationId xmlns:a16="http://schemas.microsoft.com/office/drawing/2014/main" id="{F879E88B-3603-5C85-BFF2-B440E9AA21DD}"/>
              </a:ext>
            </a:extLst>
          </p:cNvPr>
          <p:cNvSpPr/>
          <p:nvPr/>
        </p:nvSpPr>
        <p:spPr>
          <a:xfrm rot="20097339">
            <a:off x="6765445" y="9215479"/>
            <a:ext cx="1876122" cy="32003"/>
          </a:xfrm>
          <a:custGeom>
            <a:avLst/>
            <a:gdLst>
              <a:gd name="csX0" fmla="*/ 0 w 1876122"/>
              <a:gd name="csY0" fmla="*/ 16001 h 32003"/>
              <a:gd name="csX1" fmla="*/ 1876122 w 1876122"/>
              <a:gd name="csY1" fmla="*/ 16001 h 32003"/>
            </a:gdLst>
            <a:ahLst/>
            <a:cxnLst>
              <a:cxn ang="0">
                <a:pos x="csX0" y="csY0"/>
              </a:cxn>
              <a:cxn ang="0">
                <a:pos x="csX1" y="csY1"/>
              </a:cxn>
            </a:cxnLst>
            <a:rect l="l" t="t" r="r" b="b"/>
            <a:pathLst>
              <a:path w="1876122" h="32003">
                <a:moveTo>
                  <a:pt x="0" y="16001"/>
                </a:moveTo>
                <a:lnTo>
                  <a:pt x="1876122"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903857" tIns="-30902" rIns="903858" bIns="-30902"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7" name="Freeform: Shape 6">
            <a:extLst>
              <a:ext uri="{FF2B5EF4-FFF2-40B4-BE49-F238E27FC236}">
                <a16:creationId xmlns:a16="http://schemas.microsoft.com/office/drawing/2014/main" id="{DFB53F85-4A6E-0433-500B-209D60C39FA7}"/>
              </a:ext>
            </a:extLst>
          </p:cNvPr>
          <p:cNvSpPr/>
          <p:nvPr/>
        </p:nvSpPr>
        <p:spPr>
          <a:xfrm rot="1308099">
            <a:off x="6803599" y="10519721"/>
            <a:ext cx="1845960" cy="32003"/>
          </a:xfrm>
          <a:custGeom>
            <a:avLst/>
            <a:gdLst>
              <a:gd name="csX0" fmla="*/ 0 w 1845960"/>
              <a:gd name="csY0" fmla="*/ 16001 h 32003"/>
              <a:gd name="csX1" fmla="*/ 1845960 w 1845960"/>
              <a:gd name="csY1" fmla="*/ 16001 h 32003"/>
            </a:gdLst>
            <a:ahLst/>
            <a:cxnLst>
              <a:cxn ang="0">
                <a:pos x="csX0" y="csY0"/>
              </a:cxn>
              <a:cxn ang="0">
                <a:pos x="csX1" y="csY1"/>
              </a:cxn>
            </a:cxnLst>
            <a:rect l="l" t="t" r="r" b="b"/>
            <a:pathLst>
              <a:path w="1845960" h="32003">
                <a:moveTo>
                  <a:pt x="0" y="16001"/>
                </a:moveTo>
                <a:lnTo>
                  <a:pt x="1845960"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89532" tIns="-30148" rIns="889529" bIns="-30148"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8" name="Freeform: Shape 7">
            <a:extLst>
              <a:ext uri="{FF2B5EF4-FFF2-40B4-BE49-F238E27FC236}">
                <a16:creationId xmlns:a16="http://schemas.microsoft.com/office/drawing/2014/main" id="{B7A14B8E-2C53-6814-EF38-1A59C5C66C84}"/>
              </a:ext>
            </a:extLst>
          </p:cNvPr>
          <p:cNvSpPr/>
          <p:nvPr/>
        </p:nvSpPr>
        <p:spPr>
          <a:xfrm rot="16271076">
            <a:off x="5550701" y="11254868"/>
            <a:ext cx="1263662" cy="32004"/>
          </a:xfrm>
          <a:custGeom>
            <a:avLst/>
            <a:gdLst>
              <a:gd name="csX0" fmla="*/ 0 w 1263661"/>
              <a:gd name="csY0" fmla="*/ 16001 h 32003"/>
              <a:gd name="csX1" fmla="*/ 1263661 w 1263661"/>
              <a:gd name="csY1" fmla="*/ 16001 h 32003"/>
            </a:gdLst>
            <a:ahLst/>
            <a:cxnLst>
              <a:cxn ang="0">
                <a:pos x="csX0" y="csY0"/>
              </a:cxn>
              <a:cxn ang="0">
                <a:pos x="csX1" y="csY1"/>
              </a:cxn>
            </a:cxnLst>
            <a:rect l="l" t="t" r="r" b="b"/>
            <a:pathLst>
              <a:path w="1263661" h="32003">
                <a:moveTo>
                  <a:pt x="1263661"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12938" tIns="-15590" rIns="612940" bIns="-15590"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0" name="Freeform: Shape 9">
            <a:extLst>
              <a:ext uri="{FF2B5EF4-FFF2-40B4-BE49-F238E27FC236}">
                <a16:creationId xmlns:a16="http://schemas.microsoft.com/office/drawing/2014/main" id="{9085A2C0-26F4-26BB-A822-DB21B0668F25}"/>
              </a:ext>
            </a:extLst>
          </p:cNvPr>
          <p:cNvSpPr/>
          <p:nvPr/>
        </p:nvSpPr>
        <p:spPr>
          <a:xfrm rot="20104994">
            <a:off x="3206330" y="10733752"/>
            <a:ext cx="2475100" cy="32004"/>
          </a:xfrm>
          <a:custGeom>
            <a:avLst/>
            <a:gdLst>
              <a:gd name="csX0" fmla="*/ 0 w 2475100"/>
              <a:gd name="csY0" fmla="*/ 16001 h 32003"/>
              <a:gd name="csX1" fmla="*/ 2475100 w 2475100"/>
              <a:gd name="csY1" fmla="*/ 16001 h 32003"/>
            </a:gdLst>
            <a:ahLst/>
            <a:cxnLst>
              <a:cxn ang="0">
                <a:pos x="csX0" y="csY0"/>
              </a:cxn>
              <a:cxn ang="0">
                <a:pos x="csX1" y="csY1"/>
              </a:cxn>
            </a:cxnLst>
            <a:rect l="l" t="t" r="r" b="b"/>
            <a:pathLst>
              <a:path w="2475100" h="32003">
                <a:moveTo>
                  <a:pt x="2475100"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188372" tIns="-45874" rIns="1188372" bIns="-45878" numCol="1" spcCol="1270" anchor="ctr" anchorCtr="0">
            <a:noAutofit/>
          </a:bodyPr>
          <a:lstStyle/>
          <a:p>
            <a:pPr marL="0" lvl="0" indent="0" algn="ctr" defTabSz="355600">
              <a:lnSpc>
                <a:spcPct val="90000"/>
              </a:lnSpc>
              <a:spcBef>
                <a:spcPct val="0"/>
              </a:spcBef>
              <a:spcAft>
                <a:spcPct val="35000"/>
              </a:spcAft>
              <a:buNone/>
            </a:pPr>
            <a:endParaRPr lang="en-US" sz="800" kern="1200"/>
          </a:p>
        </p:txBody>
      </p:sp>
      <p:sp>
        <p:nvSpPr>
          <p:cNvPr id="11" name="Freeform: Shape 10">
            <a:extLst>
              <a:ext uri="{FF2B5EF4-FFF2-40B4-BE49-F238E27FC236}">
                <a16:creationId xmlns:a16="http://schemas.microsoft.com/office/drawing/2014/main" id="{BF601660-81FF-76E3-3445-A37037F569A5}"/>
              </a:ext>
            </a:extLst>
          </p:cNvPr>
          <p:cNvSpPr/>
          <p:nvPr/>
        </p:nvSpPr>
        <p:spPr>
          <a:xfrm rot="1780127">
            <a:off x="3854653" y="9101215"/>
            <a:ext cx="1860544" cy="32004"/>
          </a:xfrm>
          <a:custGeom>
            <a:avLst/>
            <a:gdLst>
              <a:gd name="csX0" fmla="*/ 0 w 1860544"/>
              <a:gd name="csY0" fmla="*/ 16001 h 32003"/>
              <a:gd name="csX1" fmla="*/ 1860544 w 1860544"/>
              <a:gd name="csY1" fmla="*/ 16001 h 32003"/>
            </a:gdLst>
            <a:ahLst/>
            <a:cxnLst>
              <a:cxn ang="0">
                <a:pos x="csX0" y="csY0"/>
              </a:cxn>
              <a:cxn ang="0">
                <a:pos x="csX1" y="csY1"/>
              </a:cxn>
            </a:cxnLst>
            <a:rect l="l" t="t" r="r" b="b"/>
            <a:pathLst>
              <a:path w="1860544" h="32003">
                <a:moveTo>
                  <a:pt x="1860544"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96458" tIns="-30511" rIns="896458" bIns="-30513" numCol="1" spcCol="1270" anchor="ctr" anchorCtr="0">
            <a:noAutofit/>
          </a:bodyPr>
          <a:lstStyle/>
          <a:p>
            <a:pPr marL="0" lvl="0" indent="0" algn="ctr" defTabSz="266700">
              <a:lnSpc>
                <a:spcPct val="90000"/>
              </a:lnSpc>
              <a:spcBef>
                <a:spcPct val="0"/>
              </a:spcBef>
              <a:spcAft>
                <a:spcPct val="35000"/>
              </a:spcAft>
              <a:buNone/>
            </a:pPr>
            <a:endParaRPr lang="en-US" sz="600" kern="1200"/>
          </a:p>
        </p:txBody>
      </p:sp>
      <p:grpSp>
        <p:nvGrpSpPr>
          <p:cNvPr id="27" name="Group 26">
            <a:extLst>
              <a:ext uri="{FF2B5EF4-FFF2-40B4-BE49-F238E27FC236}">
                <a16:creationId xmlns:a16="http://schemas.microsoft.com/office/drawing/2014/main" id="{1AB682BF-0F19-B1FA-80C9-AB218F92B974}"/>
              </a:ext>
            </a:extLst>
          </p:cNvPr>
          <p:cNvGrpSpPr/>
          <p:nvPr/>
        </p:nvGrpSpPr>
        <p:grpSpPr>
          <a:xfrm>
            <a:off x="1737623" y="10790467"/>
            <a:ext cx="1661209" cy="1661209"/>
            <a:chOff x="1623347" y="4201891"/>
            <a:chExt cx="1661209" cy="1661209"/>
          </a:xfrm>
        </p:grpSpPr>
        <p:sp>
          <p:nvSpPr>
            <p:cNvPr id="29" name="Freeform: Shape 28">
              <a:extLst>
                <a:ext uri="{FF2B5EF4-FFF2-40B4-BE49-F238E27FC236}">
                  <a16:creationId xmlns:a16="http://schemas.microsoft.com/office/drawing/2014/main" id="{ECB8379A-9CB6-6AF5-8B7D-F5017EA68CD7}"/>
                </a:ext>
              </a:extLst>
            </p:cNvPr>
            <p:cNvSpPr/>
            <p:nvPr/>
          </p:nvSpPr>
          <p:spPr>
            <a:xfrm>
              <a:off x="1623347" y="4201891"/>
              <a:ext cx="1661209" cy="1661209"/>
            </a:xfrm>
            <a:custGeom>
              <a:avLst/>
              <a:gdLst>
                <a:gd name="csX0" fmla="*/ 0 w 1661209"/>
                <a:gd name="csY0" fmla="*/ 830605 h 1661209"/>
                <a:gd name="csX1" fmla="*/ 830605 w 1661209"/>
                <a:gd name="csY1" fmla="*/ 0 h 1661209"/>
                <a:gd name="csX2" fmla="*/ 1661210 w 1661209"/>
                <a:gd name="csY2" fmla="*/ 830605 h 1661209"/>
                <a:gd name="csX3" fmla="*/ 830605 w 1661209"/>
                <a:gd name="csY3" fmla="*/ 1661210 h 1661209"/>
                <a:gd name="csX4" fmla="*/ 0 w 1661209"/>
                <a:gd name="csY4" fmla="*/ 830605 h 1661209"/>
              </a:gdLst>
              <a:ahLst/>
              <a:cxnLst>
                <a:cxn ang="0">
                  <a:pos x="csX0" y="csY0"/>
                </a:cxn>
                <a:cxn ang="0">
                  <a:pos x="csX1" y="csY1"/>
                </a:cxn>
                <a:cxn ang="0">
                  <a:pos x="csX2" y="csY2"/>
                </a:cxn>
                <a:cxn ang="0">
                  <a:pos x="csX3" y="csY3"/>
                </a:cxn>
                <a:cxn ang="0">
                  <a:pos x="csX4" y="csY4"/>
                </a:cxn>
              </a:cxnLst>
              <a:rect l="l" t="t" r="r" b="b"/>
              <a:pathLst>
                <a:path w="1661209" h="1661209">
                  <a:moveTo>
                    <a:pt x="0" y="830605"/>
                  </a:moveTo>
                  <a:cubicBezTo>
                    <a:pt x="0" y="371875"/>
                    <a:pt x="371875" y="0"/>
                    <a:pt x="830605" y="0"/>
                  </a:cubicBezTo>
                  <a:cubicBezTo>
                    <a:pt x="1289335" y="0"/>
                    <a:pt x="1661210" y="371875"/>
                    <a:pt x="1661210" y="830605"/>
                  </a:cubicBezTo>
                  <a:cubicBezTo>
                    <a:pt x="1661210" y="1289335"/>
                    <a:pt x="1289335" y="1661210"/>
                    <a:pt x="830605" y="1661210"/>
                  </a:cubicBezTo>
                  <a:cubicBezTo>
                    <a:pt x="371875" y="1661210"/>
                    <a:pt x="0" y="1289335"/>
                    <a:pt x="0" y="83060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553" tIns="284553" rIns="284553" bIns="284553"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30" name="Picture 29" descr="Explore Tata Consultancy Services Ltd ESG score, report and breaking news">
              <a:extLst>
                <a:ext uri="{FF2B5EF4-FFF2-40B4-BE49-F238E27FC236}">
                  <a16:creationId xmlns:a16="http://schemas.microsoft.com/office/drawing/2014/main" id="{0A2E4420-0DC9-4160-2EE9-1C19A4BAF6E2}"/>
                </a:ext>
              </a:extLst>
            </p:cNvPr>
            <p:cNvPicPr>
              <a:picLocks noChangeAspect="1"/>
            </p:cNvPicPr>
            <p:nvPr/>
          </p:nvPicPr>
          <p:blipFill>
            <a:blip r:embed="rId7"/>
            <a:stretch>
              <a:fillRect/>
            </a:stretch>
          </p:blipFill>
          <p:spPr>
            <a:xfrm>
              <a:off x="1820089" y="4410060"/>
              <a:ext cx="1244869" cy="1244869"/>
            </a:xfrm>
            <a:prstGeom prst="rect">
              <a:avLst/>
            </a:prstGeom>
          </p:spPr>
        </p:pic>
      </p:grpSp>
      <p:grpSp>
        <p:nvGrpSpPr>
          <p:cNvPr id="44" name="Group 43">
            <a:extLst>
              <a:ext uri="{FF2B5EF4-FFF2-40B4-BE49-F238E27FC236}">
                <a16:creationId xmlns:a16="http://schemas.microsoft.com/office/drawing/2014/main" id="{671AB609-A216-1884-ED49-ACE9C23EF3DF}"/>
              </a:ext>
            </a:extLst>
          </p:cNvPr>
          <p:cNvGrpSpPr/>
          <p:nvPr/>
        </p:nvGrpSpPr>
        <p:grpSpPr>
          <a:xfrm>
            <a:off x="8476178" y="10415454"/>
            <a:ext cx="1527966" cy="1473288"/>
            <a:chOff x="8361902" y="3826878"/>
            <a:chExt cx="1527966" cy="1473288"/>
          </a:xfrm>
        </p:grpSpPr>
        <p:sp>
          <p:nvSpPr>
            <p:cNvPr id="45" name="Freeform: Shape 44">
              <a:extLst>
                <a:ext uri="{FF2B5EF4-FFF2-40B4-BE49-F238E27FC236}">
                  <a16:creationId xmlns:a16="http://schemas.microsoft.com/office/drawing/2014/main" id="{46EF6189-81EE-AE20-EB3E-B365C2BEFD7E}"/>
                </a:ext>
              </a:extLst>
            </p:cNvPr>
            <p:cNvSpPr/>
            <p:nvPr/>
          </p:nvSpPr>
          <p:spPr>
            <a:xfrm>
              <a:off x="8416580" y="3826878"/>
              <a:ext cx="1473288" cy="1473288"/>
            </a:xfrm>
            <a:custGeom>
              <a:avLst/>
              <a:gdLst>
                <a:gd name="csX0" fmla="*/ 0 w 1473288"/>
                <a:gd name="csY0" fmla="*/ 736644 h 1473288"/>
                <a:gd name="csX1" fmla="*/ 736644 w 1473288"/>
                <a:gd name="csY1" fmla="*/ 0 h 1473288"/>
                <a:gd name="csX2" fmla="*/ 1473288 w 1473288"/>
                <a:gd name="csY2" fmla="*/ 736644 h 1473288"/>
                <a:gd name="csX3" fmla="*/ 736644 w 1473288"/>
                <a:gd name="csY3" fmla="*/ 1473288 h 1473288"/>
                <a:gd name="csX4" fmla="*/ 0 w 1473288"/>
                <a:gd name="csY4" fmla="*/ 736644 h 1473288"/>
              </a:gdLst>
              <a:ahLst/>
              <a:cxnLst>
                <a:cxn ang="0">
                  <a:pos x="csX0" y="csY0"/>
                </a:cxn>
                <a:cxn ang="0">
                  <a:pos x="csX1" y="csY1"/>
                </a:cxn>
                <a:cxn ang="0">
                  <a:pos x="csX2" y="csY2"/>
                </a:cxn>
                <a:cxn ang="0">
                  <a:pos x="csX3" y="csY3"/>
                </a:cxn>
                <a:cxn ang="0">
                  <a:pos x="csX4" y="csY4"/>
                </a:cxn>
              </a:cxnLst>
              <a:rect l="l" t="t" r="r" b="b"/>
              <a:pathLst>
                <a:path w="1473288" h="1473288">
                  <a:moveTo>
                    <a:pt x="0" y="736644"/>
                  </a:moveTo>
                  <a:cubicBezTo>
                    <a:pt x="0" y="329807"/>
                    <a:pt x="329807" y="0"/>
                    <a:pt x="736644" y="0"/>
                  </a:cubicBezTo>
                  <a:cubicBezTo>
                    <a:pt x="1143481" y="0"/>
                    <a:pt x="1473288" y="329807"/>
                    <a:pt x="1473288" y="736644"/>
                  </a:cubicBezTo>
                  <a:cubicBezTo>
                    <a:pt x="1473288" y="1143481"/>
                    <a:pt x="1143481" y="1473288"/>
                    <a:pt x="736644" y="1473288"/>
                  </a:cubicBezTo>
                  <a:cubicBezTo>
                    <a:pt x="329807" y="1473288"/>
                    <a:pt x="0" y="1143481"/>
                    <a:pt x="0" y="736644"/>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348" tIns="237348" rIns="237348" bIns="237348" numCol="1" spcCol="1270" anchor="ctr" anchorCtr="0">
              <a:noAutofit/>
            </a:bodyPr>
            <a:lstStyle/>
            <a:p>
              <a:pPr marL="0" lvl="0" indent="0" algn="ctr" defTabSz="1511300">
                <a:lnSpc>
                  <a:spcPct val="90000"/>
                </a:lnSpc>
                <a:spcBef>
                  <a:spcPct val="0"/>
                </a:spcBef>
                <a:spcAft>
                  <a:spcPct val="35000"/>
                </a:spcAft>
                <a:buNone/>
              </a:pPr>
              <a:endParaRPr lang="en-US" sz="3400" kern="1200" dirty="0"/>
            </a:p>
          </p:txBody>
        </p:sp>
        <p:pic>
          <p:nvPicPr>
            <p:cNvPr id="46" name="Picture 45">
              <a:extLst>
                <a:ext uri="{FF2B5EF4-FFF2-40B4-BE49-F238E27FC236}">
                  <a16:creationId xmlns:a16="http://schemas.microsoft.com/office/drawing/2014/main" id="{2B645828-0DD4-5AC2-CB4F-82B490B54B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61902" y="3958018"/>
              <a:ext cx="1526983" cy="1236857"/>
            </a:xfrm>
            <a:prstGeom prst="rect">
              <a:avLst/>
            </a:prstGeom>
          </p:spPr>
        </p:pic>
      </p:grpSp>
      <p:grpSp>
        <p:nvGrpSpPr>
          <p:cNvPr id="50" name="Group 49">
            <a:extLst>
              <a:ext uri="{FF2B5EF4-FFF2-40B4-BE49-F238E27FC236}">
                <a16:creationId xmlns:a16="http://schemas.microsoft.com/office/drawing/2014/main" id="{37BDA5F3-9B5C-826D-6B3E-08596D9AFC92}"/>
              </a:ext>
            </a:extLst>
          </p:cNvPr>
          <p:cNvGrpSpPr/>
          <p:nvPr/>
        </p:nvGrpSpPr>
        <p:grpSpPr>
          <a:xfrm>
            <a:off x="5381421" y="11902402"/>
            <a:ext cx="1626508" cy="1544173"/>
            <a:chOff x="5267145" y="5313826"/>
            <a:chExt cx="1626508" cy="1544173"/>
          </a:xfrm>
        </p:grpSpPr>
        <p:sp>
          <p:nvSpPr>
            <p:cNvPr id="51" name="Freeform: Shape 50">
              <a:extLst>
                <a:ext uri="{FF2B5EF4-FFF2-40B4-BE49-F238E27FC236}">
                  <a16:creationId xmlns:a16="http://schemas.microsoft.com/office/drawing/2014/main" id="{0A5FE095-E790-98C3-B254-D75AADB48650}"/>
                </a:ext>
              </a:extLst>
            </p:cNvPr>
            <p:cNvSpPr/>
            <p:nvPr/>
          </p:nvSpPr>
          <p:spPr>
            <a:xfrm>
              <a:off x="5267145" y="5313826"/>
              <a:ext cx="1544173" cy="1544173"/>
            </a:xfrm>
            <a:custGeom>
              <a:avLst/>
              <a:gdLst>
                <a:gd name="csX0" fmla="*/ 0 w 1544173"/>
                <a:gd name="csY0" fmla="*/ 772087 h 1544173"/>
                <a:gd name="csX1" fmla="*/ 772087 w 1544173"/>
                <a:gd name="csY1" fmla="*/ 0 h 1544173"/>
                <a:gd name="csX2" fmla="*/ 1544174 w 1544173"/>
                <a:gd name="csY2" fmla="*/ 772087 h 1544173"/>
                <a:gd name="csX3" fmla="*/ 772087 w 1544173"/>
                <a:gd name="csY3" fmla="*/ 1544174 h 1544173"/>
                <a:gd name="csX4" fmla="*/ 0 w 1544173"/>
                <a:gd name="csY4" fmla="*/ 772087 h 1544173"/>
              </a:gdLst>
              <a:ahLst/>
              <a:cxnLst>
                <a:cxn ang="0">
                  <a:pos x="csX0" y="csY0"/>
                </a:cxn>
                <a:cxn ang="0">
                  <a:pos x="csX1" y="csY1"/>
                </a:cxn>
                <a:cxn ang="0">
                  <a:pos x="csX2" y="csY2"/>
                </a:cxn>
                <a:cxn ang="0">
                  <a:pos x="csX3" y="csY3"/>
                </a:cxn>
                <a:cxn ang="0">
                  <a:pos x="csX4" y="csY4"/>
                </a:cxn>
              </a:cxnLst>
              <a:rect l="l" t="t" r="r" b="b"/>
              <a:pathLst>
                <a:path w="1544173" h="1544173">
                  <a:moveTo>
                    <a:pt x="0" y="772087"/>
                  </a:moveTo>
                  <a:cubicBezTo>
                    <a:pt x="0" y="345675"/>
                    <a:pt x="345675" y="0"/>
                    <a:pt x="772087" y="0"/>
                  </a:cubicBezTo>
                  <a:cubicBezTo>
                    <a:pt x="1198499" y="0"/>
                    <a:pt x="1544174" y="345675"/>
                    <a:pt x="1544174" y="772087"/>
                  </a:cubicBezTo>
                  <a:cubicBezTo>
                    <a:pt x="1544174" y="1198499"/>
                    <a:pt x="1198499" y="1544174"/>
                    <a:pt x="772087" y="1544174"/>
                  </a:cubicBezTo>
                  <a:cubicBezTo>
                    <a:pt x="345675" y="1544174"/>
                    <a:pt x="0" y="1198499"/>
                    <a:pt x="0" y="772087"/>
                  </a:cubicBezTo>
                  <a:close/>
                </a:path>
              </a:pathLst>
            </a:custGeom>
            <a:solidFill>
              <a:schemeClr val="accent6">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414" tIns="267414" rIns="267414" bIns="267414"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52" name="Picture 51">
              <a:extLst>
                <a:ext uri="{FF2B5EF4-FFF2-40B4-BE49-F238E27FC236}">
                  <a16:creationId xmlns:a16="http://schemas.microsoft.com/office/drawing/2014/main" id="{1718BEF0-34E7-BA39-67CC-39C1E69BDAC1}"/>
                </a:ext>
              </a:extLst>
            </p:cNvPr>
            <p:cNvPicPr>
              <a:picLocks noChangeAspect="1"/>
            </p:cNvPicPr>
            <p:nvPr/>
          </p:nvPicPr>
          <p:blipFill>
            <a:blip r:embed="rId9">
              <a:extLst>
                <a:ext uri="{28A0092B-C50C-407E-A947-70E740481C1C}">
                  <a14:useLocalDpi xmlns:a14="http://schemas.microsoft.com/office/drawing/2010/main" val="0"/>
                </a:ext>
              </a:extLst>
            </a:blip>
            <a:srcRect l="-3821" t="31061" b="21983"/>
            <a:stretch>
              <a:fillRect/>
            </a:stretch>
          </p:blipFill>
          <p:spPr>
            <a:xfrm>
              <a:off x="5327744" y="5520378"/>
              <a:ext cx="1316339" cy="570847"/>
            </a:xfrm>
            <a:prstGeom prst="rect">
              <a:avLst/>
            </a:prstGeom>
          </p:spPr>
        </p:pic>
        <p:pic>
          <p:nvPicPr>
            <p:cNvPr id="53" name="Picture 52">
              <a:extLst>
                <a:ext uri="{FF2B5EF4-FFF2-40B4-BE49-F238E27FC236}">
                  <a16:creationId xmlns:a16="http://schemas.microsoft.com/office/drawing/2014/main" id="{7D451BEF-2B72-9CE6-B9DF-A677707C33D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27744" y="5890485"/>
              <a:ext cx="1565909" cy="795041"/>
            </a:xfrm>
            <a:prstGeom prst="rect">
              <a:avLst/>
            </a:prstGeom>
          </p:spPr>
        </p:pic>
      </p:grpSp>
      <p:grpSp>
        <p:nvGrpSpPr>
          <p:cNvPr id="54" name="Group 53">
            <a:extLst>
              <a:ext uri="{FF2B5EF4-FFF2-40B4-BE49-F238E27FC236}">
                <a16:creationId xmlns:a16="http://schemas.microsoft.com/office/drawing/2014/main" id="{AB09054C-DCC6-D49A-D806-7CED133F1229}"/>
              </a:ext>
            </a:extLst>
          </p:cNvPr>
          <p:cNvGrpSpPr/>
          <p:nvPr/>
        </p:nvGrpSpPr>
        <p:grpSpPr>
          <a:xfrm>
            <a:off x="2630668" y="7580091"/>
            <a:ext cx="1440356" cy="1440356"/>
            <a:chOff x="2516392" y="991515"/>
            <a:chExt cx="1440356" cy="1440356"/>
          </a:xfrm>
        </p:grpSpPr>
        <p:grpSp>
          <p:nvGrpSpPr>
            <p:cNvPr id="55" name="Group 54">
              <a:extLst>
                <a:ext uri="{FF2B5EF4-FFF2-40B4-BE49-F238E27FC236}">
                  <a16:creationId xmlns:a16="http://schemas.microsoft.com/office/drawing/2014/main" id="{B5A970B8-38C3-EF8E-134D-9FA17F57FE42}"/>
                </a:ext>
              </a:extLst>
            </p:cNvPr>
            <p:cNvGrpSpPr/>
            <p:nvPr/>
          </p:nvGrpSpPr>
          <p:grpSpPr>
            <a:xfrm>
              <a:off x="2516392" y="991515"/>
              <a:ext cx="1440356" cy="1440356"/>
              <a:chOff x="2516392" y="991515"/>
              <a:chExt cx="1440356" cy="1440356"/>
            </a:xfrm>
          </p:grpSpPr>
          <p:sp>
            <p:nvSpPr>
              <p:cNvPr id="57" name="Freeform: Shape 56">
                <a:extLst>
                  <a:ext uri="{FF2B5EF4-FFF2-40B4-BE49-F238E27FC236}">
                    <a16:creationId xmlns:a16="http://schemas.microsoft.com/office/drawing/2014/main" id="{394A66A9-F7AA-6707-3C4F-AE98ECC00EB9}"/>
                  </a:ext>
                </a:extLst>
              </p:cNvPr>
              <p:cNvSpPr/>
              <p:nvPr/>
            </p:nvSpPr>
            <p:spPr>
              <a:xfrm>
                <a:off x="2516392" y="991515"/>
                <a:ext cx="1440356" cy="1440356"/>
              </a:xfrm>
              <a:custGeom>
                <a:avLst/>
                <a:gdLst>
                  <a:gd name="csX0" fmla="*/ 0 w 1440356"/>
                  <a:gd name="csY0" fmla="*/ 720178 h 1440356"/>
                  <a:gd name="csX1" fmla="*/ 720178 w 1440356"/>
                  <a:gd name="csY1" fmla="*/ 0 h 1440356"/>
                  <a:gd name="csX2" fmla="*/ 1440356 w 1440356"/>
                  <a:gd name="csY2" fmla="*/ 720178 h 1440356"/>
                  <a:gd name="csX3" fmla="*/ 720178 w 1440356"/>
                  <a:gd name="csY3" fmla="*/ 1440356 h 1440356"/>
                  <a:gd name="csX4" fmla="*/ 0 w 1440356"/>
                  <a:gd name="csY4" fmla="*/ 720178 h 1440356"/>
                </a:gdLst>
                <a:ahLst/>
                <a:cxnLst>
                  <a:cxn ang="0">
                    <a:pos x="csX0" y="csY0"/>
                  </a:cxn>
                  <a:cxn ang="0">
                    <a:pos x="csX1" y="csY1"/>
                  </a:cxn>
                  <a:cxn ang="0">
                    <a:pos x="csX2" y="csY2"/>
                  </a:cxn>
                  <a:cxn ang="0">
                    <a:pos x="csX3" y="csY3"/>
                  </a:cxn>
                  <a:cxn ang="0">
                    <a:pos x="csX4" y="csY4"/>
                  </a:cxn>
                </a:cxnLst>
                <a:rect l="l" t="t" r="r" b="b"/>
                <a:pathLst>
                  <a:path w="1440356" h="1440356">
                    <a:moveTo>
                      <a:pt x="0" y="720178"/>
                    </a:moveTo>
                    <a:cubicBezTo>
                      <a:pt x="0" y="322435"/>
                      <a:pt x="322435" y="0"/>
                      <a:pt x="720178" y="0"/>
                    </a:cubicBezTo>
                    <a:cubicBezTo>
                      <a:pt x="1117921" y="0"/>
                      <a:pt x="1440356" y="322435"/>
                      <a:pt x="1440356" y="720178"/>
                    </a:cubicBezTo>
                    <a:cubicBezTo>
                      <a:pt x="1440356" y="1117921"/>
                      <a:pt x="1117921" y="1440356"/>
                      <a:pt x="720178" y="1440356"/>
                    </a:cubicBezTo>
                    <a:cubicBezTo>
                      <a:pt x="322435" y="1440356"/>
                      <a:pt x="0" y="1117921"/>
                      <a:pt x="0" y="720178"/>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10" tIns="252210" rIns="252210" bIns="252210"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58" name="Picture 57">
                <a:extLst>
                  <a:ext uri="{FF2B5EF4-FFF2-40B4-BE49-F238E27FC236}">
                    <a16:creationId xmlns:a16="http://schemas.microsoft.com/office/drawing/2014/main" id="{A0157B49-4A3A-11D4-3775-6AF6C96229E6}"/>
                  </a:ext>
                </a:extLst>
              </p:cNvPr>
              <p:cNvPicPr>
                <a:picLocks noChangeAspect="1"/>
              </p:cNvPicPr>
              <p:nvPr/>
            </p:nvPicPr>
            <p:blipFill>
              <a:blip r:embed="rId5">
                <a:extLst>
                  <a:ext uri="{28A0092B-C50C-407E-A947-70E740481C1C}">
                    <a14:useLocalDpi xmlns:a14="http://schemas.microsoft.com/office/drawing/2010/main" val="0"/>
                  </a:ext>
                </a:extLst>
              </a:blip>
              <a:srcRect l="17616" t="26407" r="14787" b="26706"/>
              <a:stretch>
                <a:fillRect/>
              </a:stretch>
            </p:blipFill>
            <p:spPr>
              <a:xfrm>
                <a:off x="2671432" y="1328019"/>
                <a:ext cx="1214819" cy="632336"/>
              </a:xfrm>
              <a:prstGeom prst="rect">
                <a:avLst/>
              </a:prstGeom>
            </p:spPr>
          </p:pic>
        </p:grpSp>
        <p:sp>
          <p:nvSpPr>
            <p:cNvPr id="56" name="Oval 55">
              <a:extLst>
                <a:ext uri="{FF2B5EF4-FFF2-40B4-BE49-F238E27FC236}">
                  <a16:creationId xmlns:a16="http://schemas.microsoft.com/office/drawing/2014/main" id="{55756C8F-DBB4-585F-0A56-2F64C8405673}"/>
                </a:ext>
              </a:extLst>
            </p:cNvPr>
            <p:cNvSpPr/>
            <p:nvPr/>
          </p:nvSpPr>
          <p:spPr>
            <a:xfrm>
              <a:off x="3634468" y="1126809"/>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767D0D82-83F8-CF5A-FDAD-B6597501F019}"/>
              </a:ext>
            </a:extLst>
          </p:cNvPr>
          <p:cNvGrpSpPr/>
          <p:nvPr/>
        </p:nvGrpSpPr>
        <p:grpSpPr>
          <a:xfrm>
            <a:off x="8481607" y="7747965"/>
            <a:ext cx="1526594" cy="1526594"/>
            <a:chOff x="8367331" y="1159389"/>
            <a:chExt cx="1526594" cy="1526594"/>
          </a:xfrm>
        </p:grpSpPr>
        <p:grpSp>
          <p:nvGrpSpPr>
            <p:cNvPr id="60" name="Group 59">
              <a:extLst>
                <a:ext uri="{FF2B5EF4-FFF2-40B4-BE49-F238E27FC236}">
                  <a16:creationId xmlns:a16="http://schemas.microsoft.com/office/drawing/2014/main" id="{DF0619C1-9B54-5127-FB80-7953171BC32F}"/>
                </a:ext>
              </a:extLst>
            </p:cNvPr>
            <p:cNvGrpSpPr/>
            <p:nvPr/>
          </p:nvGrpSpPr>
          <p:grpSpPr>
            <a:xfrm>
              <a:off x="8367331" y="1159389"/>
              <a:ext cx="1526594" cy="1526594"/>
              <a:chOff x="8367331" y="1159389"/>
              <a:chExt cx="1526594" cy="1526594"/>
            </a:xfrm>
          </p:grpSpPr>
          <p:sp>
            <p:nvSpPr>
              <p:cNvPr id="62" name="Freeform: Shape 61">
                <a:extLst>
                  <a:ext uri="{FF2B5EF4-FFF2-40B4-BE49-F238E27FC236}">
                    <a16:creationId xmlns:a16="http://schemas.microsoft.com/office/drawing/2014/main" id="{C57AB2EA-35E2-05DD-B3D3-8D9C6DDF7A6F}"/>
                  </a:ext>
                </a:extLst>
              </p:cNvPr>
              <p:cNvSpPr/>
              <p:nvPr/>
            </p:nvSpPr>
            <p:spPr>
              <a:xfrm>
                <a:off x="8367331" y="1159389"/>
                <a:ext cx="1526594" cy="1526594"/>
              </a:xfrm>
              <a:custGeom>
                <a:avLst/>
                <a:gdLst>
                  <a:gd name="csX0" fmla="*/ 0 w 1526594"/>
                  <a:gd name="csY0" fmla="*/ 763297 h 1526594"/>
                  <a:gd name="csX1" fmla="*/ 763297 w 1526594"/>
                  <a:gd name="csY1" fmla="*/ 0 h 1526594"/>
                  <a:gd name="csX2" fmla="*/ 1526594 w 1526594"/>
                  <a:gd name="csY2" fmla="*/ 763297 h 1526594"/>
                  <a:gd name="csX3" fmla="*/ 763297 w 1526594"/>
                  <a:gd name="csY3" fmla="*/ 1526594 h 1526594"/>
                  <a:gd name="csX4" fmla="*/ 0 w 1526594"/>
                  <a:gd name="csY4" fmla="*/ 763297 h 1526594"/>
                </a:gdLst>
                <a:ahLst/>
                <a:cxnLst>
                  <a:cxn ang="0">
                    <a:pos x="csX0" y="csY0"/>
                  </a:cxn>
                  <a:cxn ang="0">
                    <a:pos x="csX1" y="csY1"/>
                  </a:cxn>
                  <a:cxn ang="0">
                    <a:pos x="csX2" y="csY2"/>
                  </a:cxn>
                  <a:cxn ang="0">
                    <a:pos x="csX3" y="csY3"/>
                  </a:cxn>
                  <a:cxn ang="0">
                    <a:pos x="csX4" y="csY4"/>
                  </a:cxn>
                </a:cxnLst>
                <a:rect l="l" t="t" r="r" b="b"/>
                <a:pathLst>
                  <a:path w="1526594" h="1526594">
                    <a:moveTo>
                      <a:pt x="0" y="763297"/>
                    </a:moveTo>
                    <a:cubicBezTo>
                      <a:pt x="0" y="341740"/>
                      <a:pt x="341740" y="0"/>
                      <a:pt x="763297" y="0"/>
                    </a:cubicBezTo>
                    <a:cubicBezTo>
                      <a:pt x="1184854" y="0"/>
                      <a:pt x="1526594" y="341740"/>
                      <a:pt x="1526594" y="763297"/>
                    </a:cubicBezTo>
                    <a:cubicBezTo>
                      <a:pt x="1526594" y="1184854"/>
                      <a:pt x="1184854" y="1526594"/>
                      <a:pt x="763297" y="1526594"/>
                    </a:cubicBezTo>
                    <a:cubicBezTo>
                      <a:pt x="341740" y="1526594"/>
                      <a:pt x="0" y="1184854"/>
                      <a:pt x="0" y="763297"/>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790" tIns="245790" rIns="245790" bIns="245790"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63" name="Picture 62">
                <a:extLst>
                  <a:ext uri="{FF2B5EF4-FFF2-40B4-BE49-F238E27FC236}">
                    <a16:creationId xmlns:a16="http://schemas.microsoft.com/office/drawing/2014/main" id="{C4936241-CF0F-47F1-2C7F-A99BC3B6ED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4026" y="1354047"/>
                <a:ext cx="1473288" cy="1101905"/>
              </a:xfrm>
              <a:prstGeom prst="rect">
                <a:avLst/>
              </a:prstGeom>
            </p:spPr>
          </p:pic>
        </p:grpSp>
        <p:sp>
          <p:nvSpPr>
            <p:cNvPr id="61" name="Oval 60">
              <a:extLst>
                <a:ext uri="{FF2B5EF4-FFF2-40B4-BE49-F238E27FC236}">
                  <a16:creationId xmlns:a16="http://schemas.microsoft.com/office/drawing/2014/main" id="{82319225-0BE1-B043-C7D1-5F585FC5B14E}"/>
                </a:ext>
              </a:extLst>
            </p:cNvPr>
            <p:cNvSpPr/>
            <p:nvPr/>
          </p:nvSpPr>
          <p:spPr>
            <a:xfrm>
              <a:off x="9652799" y="1334564"/>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2ED9F029-BB46-55EB-0CEC-8CEC21AE9B5A}"/>
              </a:ext>
            </a:extLst>
          </p:cNvPr>
          <p:cNvGrpSpPr/>
          <p:nvPr/>
        </p:nvGrpSpPr>
        <p:grpSpPr>
          <a:xfrm>
            <a:off x="4686276" y="8493576"/>
            <a:ext cx="3048000" cy="3048000"/>
            <a:chOff x="4572000" y="1905000"/>
            <a:chExt cx="3048000" cy="3048000"/>
          </a:xfrm>
          <a:solidFill>
            <a:schemeClr val="accent5">
              <a:lumMod val="40000"/>
              <a:lumOff val="60000"/>
            </a:schemeClr>
          </a:solidFill>
        </p:grpSpPr>
        <p:sp>
          <p:nvSpPr>
            <p:cNvPr id="65" name="Oval 64">
              <a:extLst>
                <a:ext uri="{FF2B5EF4-FFF2-40B4-BE49-F238E27FC236}">
                  <a16:creationId xmlns:a16="http://schemas.microsoft.com/office/drawing/2014/main" id="{C548E476-56F3-71C6-4482-9B179C027302}"/>
                </a:ext>
              </a:extLst>
            </p:cNvPr>
            <p:cNvSpPr/>
            <p:nvPr/>
          </p:nvSpPr>
          <p:spPr>
            <a:xfrm>
              <a:off x="4572000" y="1905000"/>
              <a:ext cx="3048000" cy="3048000"/>
            </a:xfrm>
            <a:prstGeom prst="ellipse">
              <a:avLst/>
            </a:prstGeom>
            <a:grp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descr="Tata Motors logo in transparent PNG and vectorized SVG formats">
              <a:extLst>
                <a:ext uri="{FF2B5EF4-FFF2-40B4-BE49-F238E27FC236}">
                  <a16:creationId xmlns:a16="http://schemas.microsoft.com/office/drawing/2014/main" id="{628EE9CF-3164-B73E-AB80-180D013E645F}"/>
                </a:ext>
              </a:extLst>
            </p:cNvPr>
            <p:cNvPicPr>
              <a:picLocks noChangeAspect="1"/>
            </p:cNvPicPr>
            <p:nvPr/>
          </p:nvPicPr>
          <p:blipFill>
            <a:blip r:embed="rId11"/>
            <a:stretch>
              <a:fillRect/>
            </a:stretch>
          </p:blipFill>
          <p:spPr>
            <a:xfrm>
              <a:off x="4940050" y="2656114"/>
              <a:ext cx="2311900" cy="1545772"/>
            </a:xfrm>
            <a:prstGeom prst="rect">
              <a:avLst/>
            </a:prstGeom>
            <a:grpFill/>
          </p:spPr>
        </p:pic>
      </p:grpSp>
      <p:sp>
        <p:nvSpPr>
          <p:cNvPr id="67" name="TextBox 66">
            <a:hlinkClick r:id="rId12" action="ppaction://hlinksldjump"/>
            <a:extLst>
              <a:ext uri="{FF2B5EF4-FFF2-40B4-BE49-F238E27FC236}">
                <a16:creationId xmlns:a16="http://schemas.microsoft.com/office/drawing/2014/main" id="{61186AAA-3D58-1A81-36A3-730BA3C4883E}"/>
              </a:ext>
            </a:extLst>
          </p:cNvPr>
          <p:cNvSpPr txBox="1"/>
          <p:nvPr/>
        </p:nvSpPr>
        <p:spPr>
          <a:xfrm>
            <a:off x="8676024" y="8030165"/>
            <a:ext cx="1285566" cy="730202"/>
          </a:xfrm>
          <a:prstGeom prst="rect">
            <a:avLst/>
          </a:prstGeom>
          <a:noFill/>
        </p:spPr>
        <p:txBody>
          <a:bodyPr wrap="square" rtlCol="0">
            <a:spAutoFit/>
          </a:bodyPr>
          <a:lstStyle/>
          <a:p>
            <a:endParaRPr lang="en-US" dirty="0"/>
          </a:p>
        </p:txBody>
      </p:sp>
      <p:sp>
        <p:nvSpPr>
          <p:cNvPr id="68" name="TextBox 67">
            <a:hlinkClick r:id="rId13" action="ppaction://hlinksldjump"/>
            <a:extLst>
              <a:ext uri="{FF2B5EF4-FFF2-40B4-BE49-F238E27FC236}">
                <a16:creationId xmlns:a16="http://schemas.microsoft.com/office/drawing/2014/main" id="{26CAF66F-4892-4B59-CC67-2505D6020304}"/>
              </a:ext>
            </a:extLst>
          </p:cNvPr>
          <p:cNvSpPr txBox="1"/>
          <p:nvPr/>
        </p:nvSpPr>
        <p:spPr>
          <a:xfrm>
            <a:off x="2716223" y="7911067"/>
            <a:ext cx="1285566" cy="954107"/>
          </a:xfrm>
          <a:prstGeom prst="rect">
            <a:avLst/>
          </a:prstGeom>
          <a:noFill/>
        </p:spPr>
        <p:txBody>
          <a:bodyPr wrap="square" rtlCol="0">
            <a:spAutoFit/>
          </a:bodyPr>
          <a:lstStyle/>
          <a:p>
            <a:pPr algn="ctr"/>
            <a:r>
              <a:rPr lang="en-US" sz="2800" dirty="0">
                <a:solidFill>
                  <a:schemeClr val="bg1">
                    <a:alpha val="0"/>
                  </a:schemeClr>
                </a:solidFill>
                <a:hlinkClick r:id="rId13" action="ppaction://hlinksldjump">
                  <a:extLst>
                    <a:ext uri="{A12FA001-AC4F-418D-AE19-62706E023703}">
                      <ahyp:hlinkClr xmlns:ahyp="http://schemas.microsoft.com/office/drawing/2018/hyperlinkcolor" val="tx"/>
                    </a:ext>
                  </a:extLst>
                </a:hlinkClick>
              </a:rPr>
              <a:t>Chemicals</a:t>
            </a:r>
            <a:r>
              <a:rPr lang="en-US" sz="2800" dirty="0">
                <a:solidFill>
                  <a:schemeClr val="bg1">
                    <a:alpha val="0"/>
                  </a:schemeClr>
                </a:solidFill>
              </a:rPr>
              <a:t>`</a:t>
            </a:r>
          </a:p>
        </p:txBody>
      </p:sp>
      <p:sp>
        <p:nvSpPr>
          <p:cNvPr id="69" name="TextBox 68">
            <a:hlinkClick r:id="rId12" action="ppaction://hlinksldjump"/>
            <a:extLst>
              <a:ext uri="{FF2B5EF4-FFF2-40B4-BE49-F238E27FC236}">
                <a16:creationId xmlns:a16="http://schemas.microsoft.com/office/drawing/2014/main" id="{4733E2AC-336E-9891-EE1D-69E5CDAA3CAB}"/>
              </a:ext>
            </a:extLst>
          </p:cNvPr>
          <p:cNvSpPr txBox="1"/>
          <p:nvPr/>
        </p:nvSpPr>
        <p:spPr>
          <a:xfrm>
            <a:off x="8624717" y="8023745"/>
            <a:ext cx="1285566" cy="954107"/>
          </a:xfrm>
          <a:prstGeom prst="rect">
            <a:avLst/>
          </a:prstGeom>
          <a:noFill/>
        </p:spPr>
        <p:txBody>
          <a:bodyPr wrap="square" rtlCol="0">
            <a:spAutoFit/>
          </a:bodyPr>
          <a:lstStyle/>
          <a:p>
            <a:pPr algn="ctr"/>
            <a:r>
              <a:rPr lang="en-US" sz="2800" dirty="0">
                <a:solidFill>
                  <a:schemeClr val="tx1">
                    <a:alpha val="0"/>
                  </a:schemeClr>
                </a:solidFill>
                <a:hlinkClick r:id="rId12"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sp>
        <p:nvSpPr>
          <p:cNvPr id="70" name="TextBox 69">
            <a:hlinkClick r:id="rId14" action="ppaction://hlinksldjump"/>
            <a:extLst>
              <a:ext uri="{FF2B5EF4-FFF2-40B4-BE49-F238E27FC236}">
                <a16:creationId xmlns:a16="http://schemas.microsoft.com/office/drawing/2014/main" id="{4E4936C9-5415-0D20-6369-3697B78134C1}"/>
              </a:ext>
            </a:extLst>
          </p:cNvPr>
          <p:cNvSpPr txBox="1"/>
          <p:nvPr/>
        </p:nvSpPr>
        <p:spPr>
          <a:xfrm>
            <a:off x="5717061" y="7149937"/>
            <a:ext cx="1285566" cy="954107"/>
          </a:xfrm>
          <a:prstGeom prst="rect">
            <a:avLst/>
          </a:prstGeom>
          <a:noFill/>
        </p:spPr>
        <p:txBody>
          <a:bodyPr wrap="square" rtlCol="0">
            <a:spAutoFit/>
          </a:bodyPr>
          <a:lstStyle/>
          <a:p>
            <a:pPr algn="ctr"/>
            <a:r>
              <a:rPr lang="en-US" sz="2800" dirty="0">
                <a:solidFill>
                  <a:schemeClr val="tx1">
                    <a:alpha val="0"/>
                  </a:schemeClr>
                </a:solidFill>
                <a:hlinkClick r:id="rId14"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grpSp>
        <p:nvGrpSpPr>
          <p:cNvPr id="71" name="Group 70">
            <a:extLst>
              <a:ext uri="{FF2B5EF4-FFF2-40B4-BE49-F238E27FC236}">
                <a16:creationId xmlns:a16="http://schemas.microsoft.com/office/drawing/2014/main" id="{DF9A2D12-AD1D-C1FE-60BF-B01E97524CB7}"/>
              </a:ext>
            </a:extLst>
          </p:cNvPr>
          <p:cNvGrpSpPr/>
          <p:nvPr/>
        </p:nvGrpSpPr>
        <p:grpSpPr>
          <a:xfrm>
            <a:off x="5276944" y="-1906535"/>
            <a:ext cx="1499025" cy="1499025"/>
            <a:chOff x="5216209" y="23865"/>
            <a:chExt cx="1499025" cy="1499025"/>
          </a:xfrm>
        </p:grpSpPr>
        <p:grpSp>
          <p:nvGrpSpPr>
            <p:cNvPr id="72" name="Group 71">
              <a:extLst>
                <a:ext uri="{FF2B5EF4-FFF2-40B4-BE49-F238E27FC236}">
                  <a16:creationId xmlns:a16="http://schemas.microsoft.com/office/drawing/2014/main" id="{680CF659-5D4D-E2AC-2F27-431108D2DF7A}"/>
                </a:ext>
              </a:extLst>
            </p:cNvPr>
            <p:cNvGrpSpPr/>
            <p:nvPr/>
          </p:nvGrpSpPr>
          <p:grpSpPr>
            <a:xfrm>
              <a:off x="5216209" y="23865"/>
              <a:ext cx="1499025" cy="1499025"/>
              <a:chOff x="5729008" y="0"/>
              <a:chExt cx="1499025" cy="1499025"/>
            </a:xfrm>
          </p:grpSpPr>
          <p:sp>
            <p:nvSpPr>
              <p:cNvPr id="74" name="Freeform: Shape 73">
                <a:extLst>
                  <a:ext uri="{FF2B5EF4-FFF2-40B4-BE49-F238E27FC236}">
                    <a16:creationId xmlns:a16="http://schemas.microsoft.com/office/drawing/2014/main" id="{D5C689E1-2ADC-AA54-C176-D81AFDB0A255}"/>
                  </a:ext>
                </a:extLst>
              </p:cNvPr>
              <p:cNvSpPr/>
              <p:nvPr/>
            </p:nvSpPr>
            <p:spPr>
              <a:xfrm>
                <a:off x="5729008" y="0"/>
                <a:ext cx="1499025" cy="1499025"/>
              </a:xfrm>
              <a:custGeom>
                <a:avLst/>
                <a:gdLst>
                  <a:gd name="csX0" fmla="*/ 0 w 1499025"/>
                  <a:gd name="csY0" fmla="*/ 749513 h 1499025"/>
                  <a:gd name="csX1" fmla="*/ 749513 w 1499025"/>
                  <a:gd name="csY1" fmla="*/ 0 h 1499025"/>
                  <a:gd name="csX2" fmla="*/ 1499026 w 1499025"/>
                  <a:gd name="csY2" fmla="*/ 749513 h 1499025"/>
                  <a:gd name="csX3" fmla="*/ 749513 w 1499025"/>
                  <a:gd name="csY3" fmla="*/ 1499026 h 1499025"/>
                  <a:gd name="csX4" fmla="*/ 0 w 1499025"/>
                  <a:gd name="csY4" fmla="*/ 749513 h 1499025"/>
                </a:gdLst>
                <a:ahLst/>
                <a:cxnLst>
                  <a:cxn ang="0">
                    <a:pos x="csX0" y="csY0"/>
                  </a:cxn>
                  <a:cxn ang="0">
                    <a:pos x="csX1" y="csY1"/>
                  </a:cxn>
                  <a:cxn ang="0">
                    <a:pos x="csX2" y="csY2"/>
                  </a:cxn>
                  <a:cxn ang="0">
                    <a:pos x="csX3" y="csY3"/>
                  </a:cxn>
                  <a:cxn ang="0">
                    <a:pos x="csX4" y="csY4"/>
                  </a:cxn>
                </a:cxnLst>
                <a:rect l="l" t="t" r="r" b="b"/>
                <a:pathLst>
                  <a:path w="1499025" h="1499025">
                    <a:moveTo>
                      <a:pt x="0" y="749513"/>
                    </a:moveTo>
                    <a:cubicBezTo>
                      <a:pt x="0" y="335568"/>
                      <a:pt x="335568" y="0"/>
                      <a:pt x="749513" y="0"/>
                    </a:cubicBezTo>
                    <a:cubicBezTo>
                      <a:pt x="1163458" y="0"/>
                      <a:pt x="1499026" y="335568"/>
                      <a:pt x="1499026" y="749513"/>
                    </a:cubicBezTo>
                    <a:cubicBezTo>
                      <a:pt x="1499026" y="1163458"/>
                      <a:pt x="1163458" y="1499026"/>
                      <a:pt x="749513" y="1499026"/>
                    </a:cubicBezTo>
                    <a:cubicBezTo>
                      <a:pt x="335568" y="1499026"/>
                      <a:pt x="0" y="1163458"/>
                      <a:pt x="0" y="749513"/>
                    </a:cubicBez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752" tIns="241752" rIns="241752" bIns="241752"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75" name="Picture 74">
                <a:extLst>
                  <a:ext uri="{FF2B5EF4-FFF2-40B4-BE49-F238E27FC236}">
                    <a16:creationId xmlns:a16="http://schemas.microsoft.com/office/drawing/2014/main" id="{C6095D4B-F6D5-EF72-C468-98F2D1D6C5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5737" y="25133"/>
                <a:ext cx="1285566" cy="1285566"/>
              </a:xfrm>
              <a:prstGeom prst="rect">
                <a:avLst/>
              </a:prstGeom>
            </p:spPr>
          </p:pic>
        </p:grpSp>
        <p:sp>
          <p:nvSpPr>
            <p:cNvPr id="73" name="Oval 72">
              <a:extLst>
                <a:ext uri="{FF2B5EF4-FFF2-40B4-BE49-F238E27FC236}">
                  <a16:creationId xmlns:a16="http://schemas.microsoft.com/office/drawing/2014/main" id="{510AE7A3-1DEE-D7AC-F425-2E75A619ACF5}"/>
                </a:ext>
              </a:extLst>
            </p:cNvPr>
            <p:cNvSpPr/>
            <p:nvPr/>
          </p:nvSpPr>
          <p:spPr>
            <a:xfrm>
              <a:off x="6507358" y="290981"/>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TextBox 75">
            <a:hlinkClick r:id="rId14" action="ppaction://hlinksldjump"/>
            <a:extLst>
              <a:ext uri="{FF2B5EF4-FFF2-40B4-BE49-F238E27FC236}">
                <a16:creationId xmlns:a16="http://schemas.microsoft.com/office/drawing/2014/main" id="{66343B42-A417-DB0A-9A2E-DB140475DCA6}"/>
              </a:ext>
            </a:extLst>
          </p:cNvPr>
          <p:cNvSpPr txBox="1"/>
          <p:nvPr/>
        </p:nvSpPr>
        <p:spPr>
          <a:xfrm>
            <a:off x="5399676" y="-1634077"/>
            <a:ext cx="1285566" cy="954107"/>
          </a:xfrm>
          <a:prstGeom prst="rect">
            <a:avLst/>
          </a:prstGeom>
          <a:noFill/>
        </p:spPr>
        <p:txBody>
          <a:bodyPr wrap="square" rtlCol="0">
            <a:spAutoFit/>
          </a:bodyPr>
          <a:lstStyle/>
          <a:p>
            <a:pPr algn="ctr"/>
            <a:r>
              <a:rPr lang="en-US" sz="2800" dirty="0">
                <a:solidFill>
                  <a:schemeClr val="tx1">
                    <a:alpha val="0"/>
                  </a:schemeClr>
                </a:solidFill>
                <a:hlinkClick r:id="rId14"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sp>
        <p:nvSpPr>
          <p:cNvPr id="77" name="Oval 76">
            <a:extLst>
              <a:ext uri="{FF2B5EF4-FFF2-40B4-BE49-F238E27FC236}">
                <a16:creationId xmlns:a16="http://schemas.microsoft.com/office/drawing/2014/main" id="{874D87A7-7AF9-2AD9-F62B-988F2DEBBF2C}"/>
              </a:ext>
            </a:extLst>
          </p:cNvPr>
          <p:cNvSpPr/>
          <p:nvPr/>
        </p:nvSpPr>
        <p:spPr>
          <a:xfrm>
            <a:off x="9855686" y="5621926"/>
            <a:ext cx="294950" cy="294950"/>
          </a:xfrm>
          <a:prstGeom prst="ellipse">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4E290BEA-E789-D160-12E8-1E0FA69660EB}"/>
              </a:ext>
            </a:extLst>
          </p:cNvPr>
          <p:cNvSpPr/>
          <p:nvPr/>
        </p:nvSpPr>
        <p:spPr>
          <a:xfrm>
            <a:off x="8690406" y="5627759"/>
            <a:ext cx="294950" cy="294950"/>
          </a:xfrm>
          <a:prstGeom prst="ellipse">
            <a:avLst/>
          </a:prstGeom>
          <a:solidFill>
            <a:srgbClr val="8484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BD1B4F5-4510-7908-E900-DFB3858E57DA}"/>
              </a:ext>
            </a:extLst>
          </p:cNvPr>
          <p:cNvSpPr/>
          <p:nvPr/>
        </p:nvSpPr>
        <p:spPr>
          <a:xfrm>
            <a:off x="7525125" y="5611038"/>
            <a:ext cx="294950" cy="29495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5B3D0CA-06F9-DC8C-CB37-8F0E478DCDC5}"/>
              </a:ext>
            </a:extLst>
          </p:cNvPr>
          <p:cNvSpPr/>
          <p:nvPr/>
        </p:nvSpPr>
        <p:spPr>
          <a:xfrm>
            <a:off x="6359844" y="5627759"/>
            <a:ext cx="294950" cy="294950"/>
          </a:xfrm>
          <a:prstGeom prst="ellipse">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94C81BD2-8BDB-D25A-FF83-E15C8995D53E}"/>
              </a:ext>
            </a:extLst>
          </p:cNvPr>
          <p:cNvSpPr txBox="1"/>
          <p:nvPr/>
        </p:nvSpPr>
        <p:spPr>
          <a:xfrm>
            <a:off x="6086360" y="5909520"/>
            <a:ext cx="1261855" cy="338554"/>
          </a:xfrm>
          <a:prstGeom prst="rect">
            <a:avLst/>
          </a:prstGeom>
          <a:noFill/>
        </p:spPr>
        <p:txBody>
          <a:bodyPr wrap="square" rtlCol="0">
            <a:spAutoFit/>
          </a:bodyPr>
          <a:lstStyle/>
          <a:p>
            <a:r>
              <a:rPr lang="en-US" sz="800" dirty="0">
                <a:solidFill>
                  <a:schemeClr val="accent1">
                    <a:lumMod val="20000"/>
                    <a:lumOff val="80000"/>
                  </a:schemeClr>
                </a:solidFill>
              </a:rPr>
              <a:t>Technology, trust, global responsibility, innovation</a:t>
            </a:r>
          </a:p>
        </p:txBody>
      </p:sp>
      <p:sp>
        <p:nvSpPr>
          <p:cNvPr id="82" name="TextBox 81">
            <a:extLst>
              <a:ext uri="{FF2B5EF4-FFF2-40B4-BE49-F238E27FC236}">
                <a16:creationId xmlns:a16="http://schemas.microsoft.com/office/drawing/2014/main" id="{F23ED5B4-22B0-189F-9D0C-50EF6A5EF09C}"/>
              </a:ext>
            </a:extLst>
          </p:cNvPr>
          <p:cNvSpPr txBox="1"/>
          <p:nvPr/>
        </p:nvSpPr>
        <p:spPr>
          <a:xfrm>
            <a:off x="7270749" y="5943864"/>
            <a:ext cx="1123951" cy="584775"/>
          </a:xfrm>
          <a:prstGeom prst="rect">
            <a:avLst/>
          </a:prstGeom>
          <a:noFill/>
        </p:spPr>
        <p:txBody>
          <a:bodyPr wrap="square" rtlCol="0">
            <a:spAutoFit/>
          </a:bodyPr>
          <a:lstStyle/>
          <a:p>
            <a:r>
              <a:rPr lang="en-US" sz="800" dirty="0">
                <a:solidFill>
                  <a:schemeClr val="accent6">
                    <a:lumMod val="20000"/>
                    <a:lumOff val="80000"/>
                  </a:schemeClr>
                </a:solidFill>
              </a:rPr>
              <a:t>Eco‑friendly, renewable energy, sustainability, environment</a:t>
            </a:r>
          </a:p>
        </p:txBody>
      </p:sp>
      <p:sp>
        <p:nvSpPr>
          <p:cNvPr id="83" name="TextBox 82">
            <a:extLst>
              <a:ext uri="{FF2B5EF4-FFF2-40B4-BE49-F238E27FC236}">
                <a16:creationId xmlns:a16="http://schemas.microsoft.com/office/drawing/2014/main" id="{F6B4C3CE-0B0E-5672-A815-66955D6E2037}"/>
              </a:ext>
            </a:extLst>
          </p:cNvPr>
          <p:cNvSpPr txBox="1"/>
          <p:nvPr/>
        </p:nvSpPr>
        <p:spPr>
          <a:xfrm>
            <a:off x="8423380" y="5943863"/>
            <a:ext cx="1123951" cy="461665"/>
          </a:xfrm>
          <a:prstGeom prst="rect">
            <a:avLst/>
          </a:prstGeom>
          <a:noFill/>
        </p:spPr>
        <p:txBody>
          <a:bodyPr wrap="square" rtlCol="0">
            <a:spAutoFit/>
          </a:bodyPr>
          <a:lstStyle/>
          <a:p>
            <a:r>
              <a:rPr lang="en-US" sz="800" dirty="0">
                <a:solidFill>
                  <a:schemeClr val="bg2">
                    <a:lumMod val="90000"/>
                  </a:schemeClr>
                </a:solidFill>
              </a:rPr>
              <a:t>Community, social responsibility, conservation</a:t>
            </a:r>
          </a:p>
        </p:txBody>
      </p:sp>
      <p:sp>
        <p:nvSpPr>
          <p:cNvPr id="84" name="TextBox 83">
            <a:extLst>
              <a:ext uri="{FF2B5EF4-FFF2-40B4-BE49-F238E27FC236}">
                <a16:creationId xmlns:a16="http://schemas.microsoft.com/office/drawing/2014/main" id="{0214D020-CF2F-5F2F-3E18-29123DB3547D}"/>
              </a:ext>
            </a:extLst>
          </p:cNvPr>
          <p:cNvSpPr txBox="1"/>
          <p:nvPr/>
        </p:nvSpPr>
        <p:spPr>
          <a:xfrm>
            <a:off x="9664746" y="5948948"/>
            <a:ext cx="1123951" cy="461665"/>
          </a:xfrm>
          <a:prstGeom prst="rect">
            <a:avLst/>
          </a:prstGeom>
          <a:noFill/>
        </p:spPr>
        <p:txBody>
          <a:bodyPr wrap="square" rtlCol="0">
            <a:spAutoFit/>
          </a:bodyPr>
          <a:lstStyle/>
          <a:p>
            <a:r>
              <a:rPr lang="en-US" sz="800" dirty="0">
                <a:solidFill>
                  <a:schemeClr val="accent2">
                    <a:lumMod val="75000"/>
                  </a:schemeClr>
                </a:solidFill>
              </a:rPr>
              <a:t>Urgency, climate action, transition, net‑zero goals</a:t>
            </a:r>
          </a:p>
        </p:txBody>
      </p:sp>
      <p:sp>
        <p:nvSpPr>
          <p:cNvPr id="85" name="Rectangle: Rounded Corners 84">
            <a:extLst>
              <a:ext uri="{FF2B5EF4-FFF2-40B4-BE49-F238E27FC236}">
                <a16:creationId xmlns:a16="http://schemas.microsoft.com/office/drawing/2014/main" id="{4D538058-3A39-82CA-3C9F-213304CCEF5A}"/>
              </a:ext>
            </a:extLst>
          </p:cNvPr>
          <p:cNvSpPr/>
          <p:nvPr/>
        </p:nvSpPr>
        <p:spPr>
          <a:xfrm>
            <a:off x="6096000" y="1338943"/>
            <a:ext cx="5475907" cy="4180114"/>
          </a:xfrm>
          <a:prstGeom prst="roundRect">
            <a:avLst/>
          </a:prstGeom>
          <a:solidFill>
            <a:schemeClr val="dk1">
              <a:alpha val="4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87" name="Rectangle 86">
            <a:extLst>
              <a:ext uri="{FF2B5EF4-FFF2-40B4-BE49-F238E27FC236}">
                <a16:creationId xmlns:a16="http://schemas.microsoft.com/office/drawing/2014/main" id="{09B03546-C8FE-372C-D40C-7755719D860B}"/>
              </a:ext>
            </a:extLst>
          </p:cNvPr>
          <p:cNvSpPr/>
          <p:nvPr/>
        </p:nvSpPr>
        <p:spPr>
          <a:xfrm>
            <a:off x="9910282" y="1861426"/>
            <a:ext cx="1280957" cy="247650"/>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8" name="Rectangle 87">
            <a:extLst>
              <a:ext uri="{FF2B5EF4-FFF2-40B4-BE49-F238E27FC236}">
                <a16:creationId xmlns:a16="http://schemas.microsoft.com/office/drawing/2014/main" id="{1C627026-1CD8-C57C-B227-C42603855A74}"/>
              </a:ext>
            </a:extLst>
          </p:cNvPr>
          <p:cNvSpPr/>
          <p:nvPr/>
        </p:nvSpPr>
        <p:spPr>
          <a:xfrm>
            <a:off x="6483350" y="2147176"/>
            <a:ext cx="927100" cy="247650"/>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9" name="Rectangle 88">
            <a:extLst>
              <a:ext uri="{FF2B5EF4-FFF2-40B4-BE49-F238E27FC236}">
                <a16:creationId xmlns:a16="http://schemas.microsoft.com/office/drawing/2014/main" id="{BFF8D1B4-BEBE-29FA-5BA8-50E7E2F82400}"/>
              </a:ext>
            </a:extLst>
          </p:cNvPr>
          <p:cNvSpPr/>
          <p:nvPr/>
        </p:nvSpPr>
        <p:spPr>
          <a:xfrm>
            <a:off x="10644807" y="2453242"/>
            <a:ext cx="689943" cy="24765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0" name="Rectangle 89">
            <a:extLst>
              <a:ext uri="{FF2B5EF4-FFF2-40B4-BE49-F238E27FC236}">
                <a16:creationId xmlns:a16="http://schemas.microsoft.com/office/drawing/2014/main" id="{4679B554-2943-8A3C-E532-C199AA78EFB0}"/>
              </a:ext>
            </a:extLst>
          </p:cNvPr>
          <p:cNvSpPr/>
          <p:nvPr/>
        </p:nvSpPr>
        <p:spPr>
          <a:xfrm>
            <a:off x="6685242" y="2764933"/>
            <a:ext cx="1506258" cy="24765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1" name="Rectangle 90">
            <a:extLst>
              <a:ext uri="{FF2B5EF4-FFF2-40B4-BE49-F238E27FC236}">
                <a16:creationId xmlns:a16="http://schemas.microsoft.com/office/drawing/2014/main" id="{67291F74-96CA-B410-A4EC-9EC41B49515B}"/>
              </a:ext>
            </a:extLst>
          </p:cNvPr>
          <p:cNvSpPr/>
          <p:nvPr/>
        </p:nvSpPr>
        <p:spPr>
          <a:xfrm>
            <a:off x="10729265" y="2732964"/>
            <a:ext cx="311268" cy="247650"/>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2" name="Rectangle 91">
            <a:extLst>
              <a:ext uri="{FF2B5EF4-FFF2-40B4-BE49-F238E27FC236}">
                <a16:creationId xmlns:a16="http://schemas.microsoft.com/office/drawing/2014/main" id="{F21EBF59-1D20-B4ED-0E70-850DAF363597}"/>
              </a:ext>
            </a:extLst>
          </p:cNvPr>
          <p:cNvSpPr/>
          <p:nvPr/>
        </p:nvSpPr>
        <p:spPr>
          <a:xfrm>
            <a:off x="6925594" y="3069171"/>
            <a:ext cx="2358106" cy="247650"/>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3" name="Rectangle 92">
            <a:extLst>
              <a:ext uri="{FF2B5EF4-FFF2-40B4-BE49-F238E27FC236}">
                <a16:creationId xmlns:a16="http://schemas.microsoft.com/office/drawing/2014/main" id="{821038F6-7935-8FA5-68D8-8BCC947F0AE7}"/>
              </a:ext>
            </a:extLst>
          </p:cNvPr>
          <p:cNvSpPr/>
          <p:nvPr/>
        </p:nvSpPr>
        <p:spPr>
          <a:xfrm>
            <a:off x="6343525" y="3367712"/>
            <a:ext cx="2281191" cy="247650"/>
          </a:xfrm>
          <a:prstGeom prst="rect">
            <a:avLst/>
          </a:prstGeom>
          <a:solidFill>
            <a:srgbClr val="8484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4" name="Rectangle 93">
            <a:extLst>
              <a:ext uri="{FF2B5EF4-FFF2-40B4-BE49-F238E27FC236}">
                <a16:creationId xmlns:a16="http://schemas.microsoft.com/office/drawing/2014/main" id="{054628D5-A9B1-DBE8-E489-B7FD53629081}"/>
              </a:ext>
            </a:extLst>
          </p:cNvPr>
          <p:cNvSpPr/>
          <p:nvPr/>
        </p:nvSpPr>
        <p:spPr>
          <a:xfrm>
            <a:off x="7628052" y="3978926"/>
            <a:ext cx="1990081" cy="247650"/>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1B384B8D-7EA4-B593-8ACE-7D178A65F196}"/>
              </a:ext>
            </a:extLst>
          </p:cNvPr>
          <p:cNvSpPr txBox="1"/>
          <p:nvPr/>
        </p:nvSpPr>
        <p:spPr>
          <a:xfrm>
            <a:off x="6235548" y="1752600"/>
            <a:ext cx="5221994" cy="34778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Tata Motors leads India’s shift to eco‑friendly products through its growing range of EVs like the Nexon EV and </a:t>
            </a:r>
            <a:r>
              <a:rPr kumimoji="0" lang="en-US" sz="2000" b="0" i="0" u="none" strike="noStrike" kern="1200" cap="none" spc="0" normalizeH="0" baseline="0" noProof="0" dirty="0" err="1">
                <a:ln>
                  <a:noFill/>
                </a:ln>
                <a:solidFill>
                  <a:prstClr val="white"/>
                </a:solidFill>
                <a:effectLst/>
                <a:uLnTx/>
                <a:uFillTx/>
                <a:latin typeface="Calibri"/>
                <a:ea typeface="+mn-ea"/>
                <a:cs typeface="+mn-cs"/>
              </a:rPr>
              <a:t>Tigor</a:t>
            </a:r>
            <a:r>
              <a:rPr kumimoji="0" lang="en-US" sz="2000" b="0" i="0" u="none" strike="noStrike" kern="1200" cap="none" spc="0" normalizeH="0" baseline="0" noProof="0" dirty="0">
                <a:ln>
                  <a:noFill/>
                </a:ln>
                <a:solidFill>
                  <a:prstClr val="white"/>
                </a:solidFill>
                <a:effectLst/>
                <a:uLnTx/>
                <a:uFillTx/>
                <a:latin typeface="Calibri"/>
                <a:ea typeface="+mn-ea"/>
                <a:cs typeface="+mn-cs"/>
              </a:rPr>
              <a:t> EV. With a strong green mobility vision, the company invests in EV charging infrastructure and advanced technology leadership to reduce dependence on fossil fuels. Beyond innovation, Tata Motors also emphasizes community impact by making safer, affordable transport accessible to millions. Altogether, it shows how automotive growth can align with sustainability and social responsibility.</a:t>
            </a:r>
          </a:p>
        </p:txBody>
      </p:sp>
    </p:spTree>
    <p:extLst>
      <p:ext uri="{BB962C8B-B14F-4D97-AF65-F5344CB8AC3E}">
        <p14:creationId xmlns:p14="http://schemas.microsoft.com/office/powerpoint/2010/main" val="1613784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9550FCF1-C4AA-9FB3-3374-6C7D6B8196B6}"/>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FB8C7897-7B79-090C-2DA4-06495CCD97C7}"/>
              </a:ext>
            </a:extLst>
          </p:cNvPr>
          <p:cNvGrpSpPr/>
          <p:nvPr/>
        </p:nvGrpSpPr>
        <p:grpSpPr>
          <a:xfrm>
            <a:off x="12831791" y="1462128"/>
            <a:ext cx="2765507" cy="2765507"/>
            <a:chOff x="8367331" y="1159389"/>
            <a:chExt cx="1526594" cy="1526594"/>
          </a:xfrm>
        </p:grpSpPr>
        <p:sp>
          <p:nvSpPr>
            <p:cNvPr id="13" name="Freeform: Shape 12">
              <a:extLst>
                <a:ext uri="{FF2B5EF4-FFF2-40B4-BE49-F238E27FC236}">
                  <a16:creationId xmlns:a16="http://schemas.microsoft.com/office/drawing/2014/main" id="{F308426C-006F-3B1A-3F66-B26C48EA4C8A}"/>
                </a:ext>
              </a:extLst>
            </p:cNvPr>
            <p:cNvSpPr/>
            <p:nvPr/>
          </p:nvSpPr>
          <p:spPr>
            <a:xfrm>
              <a:off x="8367331" y="1159389"/>
              <a:ext cx="1526594" cy="1526594"/>
            </a:xfrm>
            <a:custGeom>
              <a:avLst/>
              <a:gdLst>
                <a:gd name="csX0" fmla="*/ 0 w 1526594"/>
                <a:gd name="csY0" fmla="*/ 763297 h 1526594"/>
                <a:gd name="csX1" fmla="*/ 763297 w 1526594"/>
                <a:gd name="csY1" fmla="*/ 0 h 1526594"/>
                <a:gd name="csX2" fmla="*/ 1526594 w 1526594"/>
                <a:gd name="csY2" fmla="*/ 763297 h 1526594"/>
                <a:gd name="csX3" fmla="*/ 763297 w 1526594"/>
                <a:gd name="csY3" fmla="*/ 1526594 h 1526594"/>
                <a:gd name="csX4" fmla="*/ 0 w 1526594"/>
                <a:gd name="csY4" fmla="*/ 763297 h 1526594"/>
              </a:gdLst>
              <a:ahLst/>
              <a:cxnLst>
                <a:cxn ang="0">
                  <a:pos x="csX0" y="csY0"/>
                </a:cxn>
                <a:cxn ang="0">
                  <a:pos x="csX1" y="csY1"/>
                </a:cxn>
                <a:cxn ang="0">
                  <a:pos x="csX2" y="csY2"/>
                </a:cxn>
                <a:cxn ang="0">
                  <a:pos x="csX3" y="csY3"/>
                </a:cxn>
                <a:cxn ang="0">
                  <a:pos x="csX4" y="csY4"/>
                </a:cxn>
              </a:cxnLst>
              <a:rect l="l" t="t" r="r" b="b"/>
              <a:pathLst>
                <a:path w="1526594" h="1526594">
                  <a:moveTo>
                    <a:pt x="0" y="763297"/>
                  </a:moveTo>
                  <a:cubicBezTo>
                    <a:pt x="0" y="341740"/>
                    <a:pt x="341740" y="0"/>
                    <a:pt x="763297" y="0"/>
                  </a:cubicBezTo>
                  <a:cubicBezTo>
                    <a:pt x="1184854" y="0"/>
                    <a:pt x="1526594" y="341740"/>
                    <a:pt x="1526594" y="763297"/>
                  </a:cubicBezTo>
                  <a:cubicBezTo>
                    <a:pt x="1526594" y="1184854"/>
                    <a:pt x="1184854" y="1526594"/>
                    <a:pt x="763297" y="1526594"/>
                  </a:cubicBezTo>
                  <a:cubicBezTo>
                    <a:pt x="341740" y="1526594"/>
                    <a:pt x="0" y="1184854"/>
                    <a:pt x="0" y="763297"/>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790" tIns="245790" rIns="245790" bIns="245790" numCol="1" spcCol="1270" anchor="ctr" anchorCtr="0">
              <a:noAutofit/>
            </a:bodyPr>
            <a:lstStyle/>
            <a:p>
              <a:pPr marL="0" marR="0" lvl="0" indent="0" algn="ctr" defTabSz="1555750" rtl="0" eaLnBrk="1" fontAlgn="auto" latinLnBrk="0" hangingPunct="1">
                <a:lnSpc>
                  <a:spcPct val="90000"/>
                </a:lnSpc>
                <a:spcBef>
                  <a:spcPct val="0"/>
                </a:spcBef>
                <a:spcAft>
                  <a:spcPct val="35000"/>
                </a:spcAft>
                <a:buClrTx/>
                <a:buSzTx/>
                <a:buFontTx/>
                <a:buNone/>
                <a:tabLst/>
                <a:defRPr/>
              </a:pPr>
              <a:endParaRPr kumimoji="0" lang="en-US" sz="35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43" name="Picture 42">
              <a:extLst>
                <a:ext uri="{FF2B5EF4-FFF2-40B4-BE49-F238E27FC236}">
                  <a16:creationId xmlns:a16="http://schemas.microsoft.com/office/drawing/2014/main" id="{4702446B-4D5A-C331-E57B-5B40159707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4026" y="1354047"/>
              <a:ext cx="1473288" cy="1101905"/>
            </a:xfrm>
            <a:prstGeom prst="rect">
              <a:avLst/>
            </a:prstGeom>
          </p:spPr>
        </p:pic>
      </p:grpSp>
      <p:grpSp>
        <p:nvGrpSpPr>
          <p:cNvPr id="3" name="Group 2">
            <a:extLst>
              <a:ext uri="{FF2B5EF4-FFF2-40B4-BE49-F238E27FC236}">
                <a16:creationId xmlns:a16="http://schemas.microsoft.com/office/drawing/2014/main" id="{0FFB5F50-0435-3EF2-4F49-7E4D9B31AC20}"/>
              </a:ext>
            </a:extLst>
          </p:cNvPr>
          <p:cNvGrpSpPr/>
          <p:nvPr/>
        </p:nvGrpSpPr>
        <p:grpSpPr>
          <a:xfrm>
            <a:off x="12905743" y="4598995"/>
            <a:ext cx="1159338" cy="1159338"/>
            <a:chOff x="2516392" y="991515"/>
            <a:chExt cx="1440356" cy="1440356"/>
          </a:xfrm>
        </p:grpSpPr>
        <p:sp>
          <p:nvSpPr>
            <p:cNvPr id="5" name="Freeform: Shape 4">
              <a:extLst>
                <a:ext uri="{FF2B5EF4-FFF2-40B4-BE49-F238E27FC236}">
                  <a16:creationId xmlns:a16="http://schemas.microsoft.com/office/drawing/2014/main" id="{F24CCB0D-4A2D-209C-2C0D-D67D873CF889}"/>
                </a:ext>
              </a:extLst>
            </p:cNvPr>
            <p:cNvSpPr/>
            <p:nvPr/>
          </p:nvSpPr>
          <p:spPr>
            <a:xfrm>
              <a:off x="2516392" y="991515"/>
              <a:ext cx="1440356" cy="1440356"/>
            </a:xfrm>
            <a:custGeom>
              <a:avLst/>
              <a:gdLst>
                <a:gd name="csX0" fmla="*/ 0 w 1440356"/>
                <a:gd name="csY0" fmla="*/ 720178 h 1440356"/>
                <a:gd name="csX1" fmla="*/ 720178 w 1440356"/>
                <a:gd name="csY1" fmla="*/ 0 h 1440356"/>
                <a:gd name="csX2" fmla="*/ 1440356 w 1440356"/>
                <a:gd name="csY2" fmla="*/ 720178 h 1440356"/>
                <a:gd name="csX3" fmla="*/ 720178 w 1440356"/>
                <a:gd name="csY3" fmla="*/ 1440356 h 1440356"/>
                <a:gd name="csX4" fmla="*/ 0 w 1440356"/>
                <a:gd name="csY4" fmla="*/ 720178 h 1440356"/>
              </a:gdLst>
              <a:ahLst/>
              <a:cxnLst>
                <a:cxn ang="0">
                  <a:pos x="csX0" y="csY0"/>
                </a:cxn>
                <a:cxn ang="0">
                  <a:pos x="csX1" y="csY1"/>
                </a:cxn>
                <a:cxn ang="0">
                  <a:pos x="csX2" y="csY2"/>
                </a:cxn>
                <a:cxn ang="0">
                  <a:pos x="csX3" y="csY3"/>
                </a:cxn>
                <a:cxn ang="0">
                  <a:pos x="csX4" y="csY4"/>
                </a:cxn>
              </a:cxnLst>
              <a:rect l="l" t="t" r="r" b="b"/>
              <a:pathLst>
                <a:path w="1440356" h="1440356">
                  <a:moveTo>
                    <a:pt x="0" y="720178"/>
                  </a:moveTo>
                  <a:cubicBezTo>
                    <a:pt x="0" y="322435"/>
                    <a:pt x="322435" y="0"/>
                    <a:pt x="720178" y="0"/>
                  </a:cubicBezTo>
                  <a:cubicBezTo>
                    <a:pt x="1117921" y="0"/>
                    <a:pt x="1440356" y="322435"/>
                    <a:pt x="1440356" y="720178"/>
                  </a:cubicBezTo>
                  <a:cubicBezTo>
                    <a:pt x="1440356" y="1117921"/>
                    <a:pt x="1117921" y="1440356"/>
                    <a:pt x="720178" y="1440356"/>
                  </a:cubicBezTo>
                  <a:cubicBezTo>
                    <a:pt x="322435" y="1440356"/>
                    <a:pt x="0" y="1117921"/>
                    <a:pt x="0" y="720178"/>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10" tIns="252210" rIns="252210" bIns="252210"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tabLst/>
                <a:defRPr/>
              </a:pPr>
              <a:endParaRPr kumimoji="0" lang="en-US" sz="65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CE9CDDBD-F570-E516-4D3D-FCC3394D2402}"/>
                </a:ext>
              </a:extLst>
            </p:cNvPr>
            <p:cNvPicPr>
              <a:picLocks noChangeAspect="1"/>
            </p:cNvPicPr>
            <p:nvPr/>
          </p:nvPicPr>
          <p:blipFill>
            <a:blip r:embed="rId5">
              <a:extLst>
                <a:ext uri="{28A0092B-C50C-407E-A947-70E740481C1C}">
                  <a14:useLocalDpi xmlns:a14="http://schemas.microsoft.com/office/drawing/2010/main" val="0"/>
                </a:ext>
              </a:extLst>
            </a:blip>
            <a:srcRect l="17616" t="26407" r="14787" b="26706"/>
            <a:stretch>
              <a:fillRect/>
            </a:stretch>
          </p:blipFill>
          <p:spPr>
            <a:xfrm>
              <a:off x="2671432" y="1328019"/>
              <a:ext cx="1214819" cy="632336"/>
            </a:xfrm>
            <a:prstGeom prst="rect">
              <a:avLst/>
            </a:prstGeom>
          </p:spPr>
        </p:pic>
      </p:grpSp>
      <p:grpSp>
        <p:nvGrpSpPr>
          <p:cNvPr id="47" name="Group 46">
            <a:extLst>
              <a:ext uri="{FF2B5EF4-FFF2-40B4-BE49-F238E27FC236}">
                <a16:creationId xmlns:a16="http://schemas.microsoft.com/office/drawing/2014/main" id="{3997F400-1583-EB28-1C62-A40F915DDA6B}"/>
              </a:ext>
            </a:extLst>
          </p:cNvPr>
          <p:cNvGrpSpPr/>
          <p:nvPr/>
        </p:nvGrpSpPr>
        <p:grpSpPr>
          <a:xfrm>
            <a:off x="14366758" y="4585694"/>
            <a:ext cx="1237822" cy="1237822"/>
            <a:chOff x="5729008" y="0"/>
            <a:chExt cx="1499025" cy="1499025"/>
          </a:xfrm>
        </p:grpSpPr>
        <p:sp>
          <p:nvSpPr>
            <p:cNvPr id="48" name="Freeform: Shape 47">
              <a:extLst>
                <a:ext uri="{FF2B5EF4-FFF2-40B4-BE49-F238E27FC236}">
                  <a16:creationId xmlns:a16="http://schemas.microsoft.com/office/drawing/2014/main" id="{2B59CA20-214A-9A41-2872-140AE5C10FC6}"/>
                </a:ext>
              </a:extLst>
            </p:cNvPr>
            <p:cNvSpPr/>
            <p:nvPr/>
          </p:nvSpPr>
          <p:spPr>
            <a:xfrm>
              <a:off x="5729008" y="0"/>
              <a:ext cx="1499025" cy="1499025"/>
            </a:xfrm>
            <a:custGeom>
              <a:avLst/>
              <a:gdLst>
                <a:gd name="csX0" fmla="*/ 0 w 1499025"/>
                <a:gd name="csY0" fmla="*/ 749513 h 1499025"/>
                <a:gd name="csX1" fmla="*/ 749513 w 1499025"/>
                <a:gd name="csY1" fmla="*/ 0 h 1499025"/>
                <a:gd name="csX2" fmla="*/ 1499026 w 1499025"/>
                <a:gd name="csY2" fmla="*/ 749513 h 1499025"/>
                <a:gd name="csX3" fmla="*/ 749513 w 1499025"/>
                <a:gd name="csY3" fmla="*/ 1499026 h 1499025"/>
                <a:gd name="csX4" fmla="*/ 0 w 1499025"/>
                <a:gd name="csY4" fmla="*/ 749513 h 1499025"/>
              </a:gdLst>
              <a:ahLst/>
              <a:cxnLst>
                <a:cxn ang="0">
                  <a:pos x="csX0" y="csY0"/>
                </a:cxn>
                <a:cxn ang="0">
                  <a:pos x="csX1" y="csY1"/>
                </a:cxn>
                <a:cxn ang="0">
                  <a:pos x="csX2" y="csY2"/>
                </a:cxn>
                <a:cxn ang="0">
                  <a:pos x="csX3" y="csY3"/>
                </a:cxn>
                <a:cxn ang="0">
                  <a:pos x="csX4" y="csY4"/>
                </a:cxn>
              </a:cxnLst>
              <a:rect l="l" t="t" r="r" b="b"/>
              <a:pathLst>
                <a:path w="1499025" h="1499025">
                  <a:moveTo>
                    <a:pt x="0" y="749513"/>
                  </a:moveTo>
                  <a:cubicBezTo>
                    <a:pt x="0" y="335568"/>
                    <a:pt x="335568" y="0"/>
                    <a:pt x="749513" y="0"/>
                  </a:cubicBezTo>
                  <a:cubicBezTo>
                    <a:pt x="1163458" y="0"/>
                    <a:pt x="1499026" y="335568"/>
                    <a:pt x="1499026" y="749513"/>
                  </a:cubicBezTo>
                  <a:cubicBezTo>
                    <a:pt x="1499026" y="1163458"/>
                    <a:pt x="1163458" y="1499026"/>
                    <a:pt x="749513" y="1499026"/>
                  </a:cubicBezTo>
                  <a:cubicBezTo>
                    <a:pt x="335568" y="1499026"/>
                    <a:pt x="0" y="1163458"/>
                    <a:pt x="0" y="749513"/>
                  </a:cubicBez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752" tIns="241752" rIns="241752" bIns="241752" numCol="1" spcCol="1270" anchor="ctr" anchorCtr="0">
              <a:noAutofit/>
            </a:bodyPr>
            <a:lstStyle/>
            <a:p>
              <a:pPr marL="0" marR="0" lvl="0" indent="0" algn="ctr" defTabSz="1555750" rtl="0" eaLnBrk="1" fontAlgn="auto" latinLnBrk="0" hangingPunct="1">
                <a:lnSpc>
                  <a:spcPct val="90000"/>
                </a:lnSpc>
                <a:spcBef>
                  <a:spcPct val="0"/>
                </a:spcBef>
                <a:spcAft>
                  <a:spcPct val="35000"/>
                </a:spcAft>
                <a:buClrTx/>
                <a:buSzTx/>
                <a:buFontTx/>
                <a:buNone/>
                <a:tabLst/>
                <a:defRPr/>
              </a:pPr>
              <a:endParaRPr kumimoji="0" lang="en-US" sz="35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49" name="Picture 48">
              <a:extLst>
                <a:ext uri="{FF2B5EF4-FFF2-40B4-BE49-F238E27FC236}">
                  <a16:creationId xmlns:a16="http://schemas.microsoft.com/office/drawing/2014/main" id="{7C44CD2A-198D-ECDE-94A3-6E0387FAB8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5737" y="25133"/>
              <a:ext cx="1285566" cy="1285566"/>
            </a:xfrm>
            <a:prstGeom prst="rect">
              <a:avLst/>
            </a:prstGeom>
          </p:spPr>
        </p:pic>
      </p:grpSp>
      <p:sp>
        <p:nvSpPr>
          <p:cNvPr id="2" name="Freeform: Shape 1">
            <a:extLst>
              <a:ext uri="{FF2B5EF4-FFF2-40B4-BE49-F238E27FC236}">
                <a16:creationId xmlns:a16="http://schemas.microsoft.com/office/drawing/2014/main" id="{03EBAB34-9A24-22C8-9DC3-ECB3CD9A2F84}"/>
              </a:ext>
            </a:extLst>
          </p:cNvPr>
          <p:cNvSpPr/>
          <p:nvPr/>
        </p:nvSpPr>
        <p:spPr>
          <a:xfrm rot="16200000">
            <a:off x="5500227" y="8659503"/>
            <a:ext cx="1159543" cy="32003"/>
          </a:xfrm>
          <a:custGeom>
            <a:avLst/>
            <a:gdLst>
              <a:gd name="csX0" fmla="*/ 0 w 1159543"/>
              <a:gd name="csY0" fmla="*/ 16001 h 32003"/>
              <a:gd name="csX1" fmla="*/ 1159543 w 1159543"/>
              <a:gd name="csY1" fmla="*/ 16001 h 32003"/>
            </a:gdLst>
            <a:ahLst/>
            <a:cxnLst>
              <a:cxn ang="0">
                <a:pos x="csX0" y="csY0"/>
              </a:cxn>
              <a:cxn ang="0">
                <a:pos x="csX1" y="csY1"/>
              </a:cxn>
            </a:cxnLst>
            <a:rect l="l" t="t" r="r" b="b"/>
            <a:pathLst>
              <a:path w="1159543" h="32003">
                <a:moveTo>
                  <a:pt x="0" y="16001"/>
                </a:moveTo>
                <a:lnTo>
                  <a:pt x="1159543"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63482" tIns="-12986" rIns="563483" bIns="-1298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4" name="Freeform: Shape 3">
            <a:extLst>
              <a:ext uri="{FF2B5EF4-FFF2-40B4-BE49-F238E27FC236}">
                <a16:creationId xmlns:a16="http://schemas.microsoft.com/office/drawing/2014/main" id="{AFEC1E95-DDD6-0F3E-57DA-548D49D4A3CF}"/>
              </a:ext>
            </a:extLst>
          </p:cNvPr>
          <p:cNvSpPr/>
          <p:nvPr/>
        </p:nvSpPr>
        <p:spPr>
          <a:xfrm rot="20097339">
            <a:off x="6765445" y="9215479"/>
            <a:ext cx="1876122" cy="32003"/>
          </a:xfrm>
          <a:custGeom>
            <a:avLst/>
            <a:gdLst>
              <a:gd name="csX0" fmla="*/ 0 w 1876122"/>
              <a:gd name="csY0" fmla="*/ 16001 h 32003"/>
              <a:gd name="csX1" fmla="*/ 1876122 w 1876122"/>
              <a:gd name="csY1" fmla="*/ 16001 h 32003"/>
            </a:gdLst>
            <a:ahLst/>
            <a:cxnLst>
              <a:cxn ang="0">
                <a:pos x="csX0" y="csY0"/>
              </a:cxn>
              <a:cxn ang="0">
                <a:pos x="csX1" y="csY1"/>
              </a:cxn>
            </a:cxnLst>
            <a:rect l="l" t="t" r="r" b="b"/>
            <a:pathLst>
              <a:path w="1876122" h="32003">
                <a:moveTo>
                  <a:pt x="0" y="16001"/>
                </a:moveTo>
                <a:lnTo>
                  <a:pt x="1876122"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903857" tIns="-30902" rIns="903858" bIns="-30902"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7" name="Freeform: Shape 6">
            <a:extLst>
              <a:ext uri="{FF2B5EF4-FFF2-40B4-BE49-F238E27FC236}">
                <a16:creationId xmlns:a16="http://schemas.microsoft.com/office/drawing/2014/main" id="{E095CB19-D353-2EA4-BF12-B905F0998F95}"/>
              </a:ext>
            </a:extLst>
          </p:cNvPr>
          <p:cNvSpPr/>
          <p:nvPr/>
        </p:nvSpPr>
        <p:spPr>
          <a:xfrm rot="1308099">
            <a:off x="6803599" y="10519721"/>
            <a:ext cx="1845960" cy="32003"/>
          </a:xfrm>
          <a:custGeom>
            <a:avLst/>
            <a:gdLst>
              <a:gd name="csX0" fmla="*/ 0 w 1845960"/>
              <a:gd name="csY0" fmla="*/ 16001 h 32003"/>
              <a:gd name="csX1" fmla="*/ 1845960 w 1845960"/>
              <a:gd name="csY1" fmla="*/ 16001 h 32003"/>
            </a:gdLst>
            <a:ahLst/>
            <a:cxnLst>
              <a:cxn ang="0">
                <a:pos x="csX0" y="csY0"/>
              </a:cxn>
              <a:cxn ang="0">
                <a:pos x="csX1" y="csY1"/>
              </a:cxn>
            </a:cxnLst>
            <a:rect l="l" t="t" r="r" b="b"/>
            <a:pathLst>
              <a:path w="1845960" h="32003">
                <a:moveTo>
                  <a:pt x="0" y="16001"/>
                </a:moveTo>
                <a:lnTo>
                  <a:pt x="1845960"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89532" tIns="-30148" rIns="889529" bIns="-30148"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8" name="Freeform: Shape 7">
            <a:extLst>
              <a:ext uri="{FF2B5EF4-FFF2-40B4-BE49-F238E27FC236}">
                <a16:creationId xmlns:a16="http://schemas.microsoft.com/office/drawing/2014/main" id="{CA1225DB-1B94-1717-E343-0B43F1DF1692}"/>
              </a:ext>
            </a:extLst>
          </p:cNvPr>
          <p:cNvSpPr/>
          <p:nvPr/>
        </p:nvSpPr>
        <p:spPr>
          <a:xfrm rot="16271076">
            <a:off x="5550701" y="11254868"/>
            <a:ext cx="1263662" cy="32004"/>
          </a:xfrm>
          <a:custGeom>
            <a:avLst/>
            <a:gdLst>
              <a:gd name="csX0" fmla="*/ 0 w 1263661"/>
              <a:gd name="csY0" fmla="*/ 16001 h 32003"/>
              <a:gd name="csX1" fmla="*/ 1263661 w 1263661"/>
              <a:gd name="csY1" fmla="*/ 16001 h 32003"/>
            </a:gdLst>
            <a:ahLst/>
            <a:cxnLst>
              <a:cxn ang="0">
                <a:pos x="csX0" y="csY0"/>
              </a:cxn>
              <a:cxn ang="0">
                <a:pos x="csX1" y="csY1"/>
              </a:cxn>
            </a:cxnLst>
            <a:rect l="l" t="t" r="r" b="b"/>
            <a:pathLst>
              <a:path w="1263661" h="32003">
                <a:moveTo>
                  <a:pt x="1263661"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12938" tIns="-15590" rIns="612940" bIns="-15590"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0" name="Freeform: Shape 9">
            <a:extLst>
              <a:ext uri="{FF2B5EF4-FFF2-40B4-BE49-F238E27FC236}">
                <a16:creationId xmlns:a16="http://schemas.microsoft.com/office/drawing/2014/main" id="{59A973F7-F75B-5FE6-1B0E-797D993C25BE}"/>
              </a:ext>
            </a:extLst>
          </p:cNvPr>
          <p:cNvSpPr/>
          <p:nvPr/>
        </p:nvSpPr>
        <p:spPr>
          <a:xfrm rot="20104994">
            <a:off x="3206330" y="10733752"/>
            <a:ext cx="2475100" cy="32004"/>
          </a:xfrm>
          <a:custGeom>
            <a:avLst/>
            <a:gdLst>
              <a:gd name="csX0" fmla="*/ 0 w 2475100"/>
              <a:gd name="csY0" fmla="*/ 16001 h 32003"/>
              <a:gd name="csX1" fmla="*/ 2475100 w 2475100"/>
              <a:gd name="csY1" fmla="*/ 16001 h 32003"/>
            </a:gdLst>
            <a:ahLst/>
            <a:cxnLst>
              <a:cxn ang="0">
                <a:pos x="csX0" y="csY0"/>
              </a:cxn>
              <a:cxn ang="0">
                <a:pos x="csX1" y="csY1"/>
              </a:cxn>
            </a:cxnLst>
            <a:rect l="l" t="t" r="r" b="b"/>
            <a:pathLst>
              <a:path w="2475100" h="32003">
                <a:moveTo>
                  <a:pt x="2475100"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188372" tIns="-45874" rIns="1188372" bIns="-45878" numCol="1" spcCol="1270" anchor="ctr" anchorCtr="0">
            <a:noAutofit/>
          </a:bodyPr>
          <a:lstStyle/>
          <a:p>
            <a:pPr marL="0" lvl="0" indent="0" algn="ctr" defTabSz="355600">
              <a:lnSpc>
                <a:spcPct val="90000"/>
              </a:lnSpc>
              <a:spcBef>
                <a:spcPct val="0"/>
              </a:spcBef>
              <a:spcAft>
                <a:spcPct val="35000"/>
              </a:spcAft>
              <a:buNone/>
            </a:pPr>
            <a:endParaRPr lang="en-US" sz="800" kern="1200"/>
          </a:p>
        </p:txBody>
      </p:sp>
      <p:sp>
        <p:nvSpPr>
          <p:cNvPr id="11" name="Freeform: Shape 10">
            <a:extLst>
              <a:ext uri="{FF2B5EF4-FFF2-40B4-BE49-F238E27FC236}">
                <a16:creationId xmlns:a16="http://schemas.microsoft.com/office/drawing/2014/main" id="{F7DF9D46-2F85-6632-FB7A-AE185458C75A}"/>
              </a:ext>
            </a:extLst>
          </p:cNvPr>
          <p:cNvSpPr/>
          <p:nvPr/>
        </p:nvSpPr>
        <p:spPr>
          <a:xfrm rot="1780127">
            <a:off x="3854653" y="9101215"/>
            <a:ext cx="1860544" cy="32004"/>
          </a:xfrm>
          <a:custGeom>
            <a:avLst/>
            <a:gdLst>
              <a:gd name="csX0" fmla="*/ 0 w 1860544"/>
              <a:gd name="csY0" fmla="*/ 16001 h 32003"/>
              <a:gd name="csX1" fmla="*/ 1860544 w 1860544"/>
              <a:gd name="csY1" fmla="*/ 16001 h 32003"/>
            </a:gdLst>
            <a:ahLst/>
            <a:cxnLst>
              <a:cxn ang="0">
                <a:pos x="csX0" y="csY0"/>
              </a:cxn>
              <a:cxn ang="0">
                <a:pos x="csX1" y="csY1"/>
              </a:cxn>
            </a:cxnLst>
            <a:rect l="l" t="t" r="r" b="b"/>
            <a:pathLst>
              <a:path w="1860544" h="32003">
                <a:moveTo>
                  <a:pt x="1860544"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96458" tIns="-30511" rIns="896458" bIns="-30513" numCol="1" spcCol="1270" anchor="ctr" anchorCtr="0">
            <a:noAutofit/>
          </a:bodyPr>
          <a:lstStyle/>
          <a:p>
            <a:pPr marL="0" lvl="0" indent="0" algn="ctr" defTabSz="266700">
              <a:lnSpc>
                <a:spcPct val="90000"/>
              </a:lnSpc>
              <a:spcBef>
                <a:spcPct val="0"/>
              </a:spcBef>
              <a:spcAft>
                <a:spcPct val="35000"/>
              </a:spcAft>
              <a:buNone/>
            </a:pPr>
            <a:endParaRPr lang="en-US" sz="600" kern="1200"/>
          </a:p>
        </p:txBody>
      </p:sp>
      <p:grpSp>
        <p:nvGrpSpPr>
          <p:cNvPr id="27" name="Group 26">
            <a:extLst>
              <a:ext uri="{FF2B5EF4-FFF2-40B4-BE49-F238E27FC236}">
                <a16:creationId xmlns:a16="http://schemas.microsoft.com/office/drawing/2014/main" id="{08CE269F-AD49-1932-74B8-4627ADF59FA7}"/>
              </a:ext>
            </a:extLst>
          </p:cNvPr>
          <p:cNvGrpSpPr/>
          <p:nvPr/>
        </p:nvGrpSpPr>
        <p:grpSpPr>
          <a:xfrm>
            <a:off x="1737623" y="10790467"/>
            <a:ext cx="1661209" cy="1661209"/>
            <a:chOff x="1623347" y="4201891"/>
            <a:chExt cx="1661209" cy="1661209"/>
          </a:xfrm>
        </p:grpSpPr>
        <p:sp>
          <p:nvSpPr>
            <p:cNvPr id="29" name="Freeform: Shape 28">
              <a:extLst>
                <a:ext uri="{FF2B5EF4-FFF2-40B4-BE49-F238E27FC236}">
                  <a16:creationId xmlns:a16="http://schemas.microsoft.com/office/drawing/2014/main" id="{9862939E-DE80-D6A0-947C-901B8E24E942}"/>
                </a:ext>
              </a:extLst>
            </p:cNvPr>
            <p:cNvSpPr/>
            <p:nvPr/>
          </p:nvSpPr>
          <p:spPr>
            <a:xfrm>
              <a:off x="1623347" y="4201891"/>
              <a:ext cx="1661209" cy="1661209"/>
            </a:xfrm>
            <a:custGeom>
              <a:avLst/>
              <a:gdLst>
                <a:gd name="csX0" fmla="*/ 0 w 1661209"/>
                <a:gd name="csY0" fmla="*/ 830605 h 1661209"/>
                <a:gd name="csX1" fmla="*/ 830605 w 1661209"/>
                <a:gd name="csY1" fmla="*/ 0 h 1661209"/>
                <a:gd name="csX2" fmla="*/ 1661210 w 1661209"/>
                <a:gd name="csY2" fmla="*/ 830605 h 1661209"/>
                <a:gd name="csX3" fmla="*/ 830605 w 1661209"/>
                <a:gd name="csY3" fmla="*/ 1661210 h 1661209"/>
                <a:gd name="csX4" fmla="*/ 0 w 1661209"/>
                <a:gd name="csY4" fmla="*/ 830605 h 1661209"/>
              </a:gdLst>
              <a:ahLst/>
              <a:cxnLst>
                <a:cxn ang="0">
                  <a:pos x="csX0" y="csY0"/>
                </a:cxn>
                <a:cxn ang="0">
                  <a:pos x="csX1" y="csY1"/>
                </a:cxn>
                <a:cxn ang="0">
                  <a:pos x="csX2" y="csY2"/>
                </a:cxn>
                <a:cxn ang="0">
                  <a:pos x="csX3" y="csY3"/>
                </a:cxn>
                <a:cxn ang="0">
                  <a:pos x="csX4" y="csY4"/>
                </a:cxn>
              </a:cxnLst>
              <a:rect l="l" t="t" r="r" b="b"/>
              <a:pathLst>
                <a:path w="1661209" h="1661209">
                  <a:moveTo>
                    <a:pt x="0" y="830605"/>
                  </a:moveTo>
                  <a:cubicBezTo>
                    <a:pt x="0" y="371875"/>
                    <a:pt x="371875" y="0"/>
                    <a:pt x="830605" y="0"/>
                  </a:cubicBezTo>
                  <a:cubicBezTo>
                    <a:pt x="1289335" y="0"/>
                    <a:pt x="1661210" y="371875"/>
                    <a:pt x="1661210" y="830605"/>
                  </a:cubicBezTo>
                  <a:cubicBezTo>
                    <a:pt x="1661210" y="1289335"/>
                    <a:pt x="1289335" y="1661210"/>
                    <a:pt x="830605" y="1661210"/>
                  </a:cubicBezTo>
                  <a:cubicBezTo>
                    <a:pt x="371875" y="1661210"/>
                    <a:pt x="0" y="1289335"/>
                    <a:pt x="0" y="83060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553" tIns="284553" rIns="284553" bIns="284553"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30" name="Picture 29" descr="Explore Tata Consultancy Services Ltd ESG score, report and breaking news">
              <a:extLst>
                <a:ext uri="{FF2B5EF4-FFF2-40B4-BE49-F238E27FC236}">
                  <a16:creationId xmlns:a16="http://schemas.microsoft.com/office/drawing/2014/main" id="{44DE30F2-84A0-5D53-9EB8-F127E016DA89}"/>
                </a:ext>
              </a:extLst>
            </p:cNvPr>
            <p:cNvPicPr>
              <a:picLocks noChangeAspect="1"/>
            </p:cNvPicPr>
            <p:nvPr/>
          </p:nvPicPr>
          <p:blipFill>
            <a:blip r:embed="rId7"/>
            <a:stretch>
              <a:fillRect/>
            </a:stretch>
          </p:blipFill>
          <p:spPr>
            <a:xfrm>
              <a:off x="1820089" y="4410060"/>
              <a:ext cx="1244869" cy="1244869"/>
            </a:xfrm>
            <a:prstGeom prst="rect">
              <a:avLst/>
            </a:prstGeom>
          </p:spPr>
        </p:pic>
      </p:grpSp>
      <p:grpSp>
        <p:nvGrpSpPr>
          <p:cNvPr id="44" name="Group 43">
            <a:extLst>
              <a:ext uri="{FF2B5EF4-FFF2-40B4-BE49-F238E27FC236}">
                <a16:creationId xmlns:a16="http://schemas.microsoft.com/office/drawing/2014/main" id="{B18686A8-A56B-02BA-4958-4A409B3A79A3}"/>
              </a:ext>
            </a:extLst>
          </p:cNvPr>
          <p:cNvGrpSpPr/>
          <p:nvPr/>
        </p:nvGrpSpPr>
        <p:grpSpPr>
          <a:xfrm>
            <a:off x="8476178" y="10415454"/>
            <a:ext cx="1527966" cy="1473288"/>
            <a:chOff x="8361902" y="3826878"/>
            <a:chExt cx="1527966" cy="1473288"/>
          </a:xfrm>
        </p:grpSpPr>
        <p:sp>
          <p:nvSpPr>
            <p:cNvPr id="45" name="Freeform: Shape 44">
              <a:extLst>
                <a:ext uri="{FF2B5EF4-FFF2-40B4-BE49-F238E27FC236}">
                  <a16:creationId xmlns:a16="http://schemas.microsoft.com/office/drawing/2014/main" id="{ECEDF5A9-9E51-76EA-90EF-59BCB8F23E33}"/>
                </a:ext>
              </a:extLst>
            </p:cNvPr>
            <p:cNvSpPr/>
            <p:nvPr/>
          </p:nvSpPr>
          <p:spPr>
            <a:xfrm>
              <a:off x="8416580" y="3826878"/>
              <a:ext cx="1473288" cy="1473288"/>
            </a:xfrm>
            <a:custGeom>
              <a:avLst/>
              <a:gdLst>
                <a:gd name="csX0" fmla="*/ 0 w 1473288"/>
                <a:gd name="csY0" fmla="*/ 736644 h 1473288"/>
                <a:gd name="csX1" fmla="*/ 736644 w 1473288"/>
                <a:gd name="csY1" fmla="*/ 0 h 1473288"/>
                <a:gd name="csX2" fmla="*/ 1473288 w 1473288"/>
                <a:gd name="csY2" fmla="*/ 736644 h 1473288"/>
                <a:gd name="csX3" fmla="*/ 736644 w 1473288"/>
                <a:gd name="csY3" fmla="*/ 1473288 h 1473288"/>
                <a:gd name="csX4" fmla="*/ 0 w 1473288"/>
                <a:gd name="csY4" fmla="*/ 736644 h 1473288"/>
              </a:gdLst>
              <a:ahLst/>
              <a:cxnLst>
                <a:cxn ang="0">
                  <a:pos x="csX0" y="csY0"/>
                </a:cxn>
                <a:cxn ang="0">
                  <a:pos x="csX1" y="csY1"/>
                </a:cxn>
                <a:cxn ang="0">
                  <a:pos x="csX2" y="csY2"/>
                </a:cxn>
                <a:cxn ang="0">
                  <a:pos x="csX3" y="csY3"/>
                </a:cxn>
                <a:cxn ang="0">
                  <a:pos x="csX4" y="csY4"/>
                </a:cxn>
              </a:cxnLst>
              <a:rect l="l" t="t" r="r" b="b"/>
              <a:pathLst>
                <a:path w="1473288" h="1473288">
                  <a:moveTo>
                    <a:pt x="0" y="736644"/>
                  </a:moveTo>
                  <a:cubicBezTo>
                    <a:pt x="0" y="329807"/>
                    <a:pt x="329807" y="0"/>
                    <a:pt x="736644" y="0"/>
                  </a:cubicBezTo>
                  <a:cubicBezTo>
                    <a:pt x="1143481" y="0"/>
                    <a:pt x="1473288" y="329807"/>
                    <a:pt x="1473288" y="736644"/>
                  </a:cubicBezTo>
                  <a:cubicBezTo>
                    <a:pt x="1473288" y="1143481"/>
                    <a:pt x="1143481" y="1473288"/>
                    <a:pt x="736644" y="1473288"/>
                  </a:cubicBezTo>
                  <a:cubicBezTo>
                    <a:pt x="329807" y="1473288"/>
                    <a:pt x="0" y="1143481"/>
                    <a:pt x="0" y="736644"/>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348" tIns="237348" rIns="237348" bIns="237348" numCol="1" spcCol="1270" anchor="ctr" anchorCtr="0">
              <a:noAutofit/>
            </a:bodyPr>
            <a:lstStyle/>
            <a:p>
              <a:pPr marL="0" lvl="0" indent="0" algn="ctr" defTabSz="1511300">
                <a:lnSpc>
                  <a:spcPct val="90000"/>
                </a:lnSpc>
                <a:spcBef>
                  <a:spcPct val="0"/>
                </a:spcBef>
                <a:spcAft>
                  <a:spcPct val="35000"/>
                </a:spcAft>
                <a:buNone/>
              </a:pPr>
              <a:endParaRPr lang="en-US" sz="3400" kern="1200" dirty="0"/>
            </a:p>
          </p:txBody>
        </p:sp>
        <p:pic>
          <p:nvPicPr>
            <p:cNvPr id="46" name="Picture 45">
              <a:extLst>
                <a:ext uri="{FF2B5EF4-FFF2-40B4-BE49-F238E27FC236}">
                  <a16:creationId xmlns:a16="http://schemas.microsoft.com/office/drawing/2014/main" id="{1A57954A-6CF5-D0CF-DFE1-C9EC2C5A49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61902" y="3958018"/>
              <a:ext cx="1526983" cy="1236857"/>
            </a:xfrm>
            <a:prstGeom prst="rect">
              <a:avLst/>
            </a:prstGeom>
          </p:spPr>
        </p:pic>
      </p:grpSp>
      <p:grpSp>
        <p:nvGrpSpPr>
          <p:cNvPr id="50" name="Group 49">
            <a:extLst>
              <a:ext uri="{FF2B5EF4-FFF2-40B4-BE49-F238E27FC236}">
                <a16:creationId xmlns:a16="http://schemas.microsoft.com/office/drawing/2014/main" id="{8E93B7BB-BB93-41AD-5B6B-14FE24134D73}"/>
              </a:ext>
            </a:extLst>
          </p:cNvPr>
          <p:cNvGrpSpPr/>
          <p:nvPr/>
        </p:nvGrpSpPr>
        <p:grpSpPr>
          <a:xfrm>
            <a:off x="5381421" y="11902402"/>
            <a:ext cx="1626508" cy="1544173"/>
            <a:chOff x="5267145" y="5313826"/>
            <a:chExt cx="1626508" cy="1544173"/>
          </a:xfrm>
        </p:grpSpPr>
        <p:sp>
          <p:nvSpPr>
            <p:cNvPr id="51" name="Freeform: Shape 50">
              <a:extLst>
                <a:ext uri="{FF2B5EF4-FFF2-40B4-BE49-F238E27FC236}">
                  <a16:creationId xmlns:a16="http://schemas.microsoft.com/office/drawing/2014/main" id="{5F291987-0271-6BED-249D-3AC4AE7C1A17}"/>
                </a:ext>
              </a:extLst>
            </p:cNvPr>
            <p:cNvSpPr/>
            <p:nvPr/>
          </p:nvSpPr>
          <p:spPr>
            <a:xfrm>
              <a:off x="5267145" y="5313826"/>
              <a:ext cx="1544173" cy="1544173"/>
            </a:xfrm>
            <a:custGeom>
              <a:avLst/>
              <a:gdLst>
                <a:gd name="csX0" fmla="*/ 0 w 1544173"/>
                <a:gd name="csY0" fmla="*/ 772087 h 1544173"/>
                <a:gd name="csX1" fmla="*/ 772087 w 1544173"/>
                <a:gd name="csY1" fmla="*/ 0 h 1544173"/>
                <a:gd name="csX2" fmla="*/ 1544174 w 1544173"/>
                <a:gd name="csY2" fmla="*/ 772087 h 1544173"/>
                <a:gd name="csX3" fmla="*/ 772087 w 1544173"/>
                <a:gd name="csY3" fmla="*/ 1544174 h 1544173"/>
                <a:gd name="csX4" fmla="*/ 0 w 1544173"/>
                <a:gd name="csY4" fmla="*/ 772087 h 1544173"/>
              </a:gdLst>
              <a:ahLst/>
              <a:cxnLst>
                <a:cxn ang="0">
                  <a:pos x="csX0" y="csY0"/>
                </a:cxn>
                <a:cxn ang="0">
                  <a:pos x="csX1" y="csY1"/>
                </a:cxn>
                <a:cxn ang="0">
                  <a:pos x="csX2" y="csY2"/>
                </a:cxn>
                <a:cxn ang="0">
                  <a:pos x="csX3" y="csY3"/>
                </a:cxn>
                <a:cxn ang="0">
                  <a:pos x="csX4" y="csY4"/>
                </a:cxn>
              </a:cxnLst>
              <a:rect l="l" t="t" r="r" b="b"/>
              <a:pathLst>
                <a:path w="1544173" h="1544173">
                  <a:moveTo>
                    <a:pt x="0" y="772087"/>
                  </a:moveTo>
                  <a:cubicBezTo>
                    <a:pt x="0" y="345675"/>
                    <a:pt x="345675" y="0"/>
                    <a:pt x="772087" y="0"/>
                  </a:cubicBezTo>
                  <a:cubicBezTo>
                    <a:pt x="1198499" y="0"/>
                    <a:pt x="1544174" y="345675"/>
                    <a:pt x="1544174" y="772087"/>
                  </a:cubicBezTo>
                  <a:cubicBezTo>
                    <a:pt x="1544174" y="1198499"/>
                    <a:pt x="1198499" y="1544174"/>
                    <a:pt x="772087" y="1544174"/>
                  </a:cubicBezTo>
                  <a:cubicBezTo>
                    <a:pt x="345675" y="1544174"/>
                    <a:pt x="0" y="1198499"/>
                    <a:pt x="0" y="772087"/>
                  </a:cubicBezTo>
                  <a:close/>
                </a:path>
              </a:pathLst>
            </a:custGeom>
            <a:solidFill>
              <a:schemeClr val="accent6">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414" tIns="267414" rIns="267414" bIns="267414"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52" name="Picture 51">
              <a:extLst>
                <a:ext uri="{FF2B5EF4-FFF2-40B4-BE49-F238E27FC236}">
                  <a16:creationId xmlns:a16="http://schemas.microsoft.com/office/drawing/2014/main" id="{EA861618-3B20-C2BD-95CD-4BF17462CFBA}"/>
                </a:ext>
              </a:extLst>
            </p:cNvPr>
            <p:cNvPicPr>
              <a:picLocks noChangeAspect="1"/>
            </p:cNvPicPr>
            <p:nvPr/>
          </p:nvPicPr>
          <p:blipFill>
            <a:blip r:embed="rId9">
              <a:extLst>
                <a:ext uri="{28A0092B-C50C-407E-A947-70E740481C1C}">
                  <a14:useLocalDpi xmlns:a14="http://schemas.microsoft.com/office/drawing/2010/main" val="0"/>
                </a:ext>
              </a:extLst>
            </a:blip>
            <a:srcRect l="-3821" t="31061" b="21983"/>
            <a:stretch>
              <a:fillRect/>
            </a:stretch>
          </p:blipFill>
          <p:spPr>
            <a:xfrm>
              <a:off x="5327744" y="5520378"/>
              <a:ext cx="1316339" cy="570847"/>
            </a:xfrm>
            <a:prstGeom prst="rect">
              <a:avLst/>
            </a:prstGeom>
          </p:spPr>
        </p:pic>
        <p:pic>
          <p:nvPicPr>
            <p:cNvPr id="53" name="Picture 52">
              <a:extLst>
                <a:ext uri="{FF2B5EF4-FFF2-40B4-BE49-F238E27FC236}">
                  <a16:creationId xmlns:a16="http://schemas.microsoft.com/office/drawing/2014/main" id="{512F396D-4913-73D7-8ADC-6F7804A0132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27744" y="5890485"/>
              <a:ext cx="1565909" cy="795041"/>
            </a:xfrm>
            <a:prstGeom prst="rect">
              <a:avLst/>
            </a:prstGeom>
          </p:spPr>
        </p:pic>
      </p:grpSp>
      <p:grpSp>
        <p:nvGrpSpPr>
          <p:cNvPr id="54" name="Group 53">
            <a:extLst>
              <a:ext uri="{FF2B5EF4-FFF2-40B4-BE49-F238E27FC236}">
                <a16:creationId xmlns:a16="http://schemas.microsoft.com/office/drawing/2014/main" id="{4AE99364-A3BC-81A3-BDB4-37DD39325280}"/>
              </a:ext>
            </a:extLst>
          </p:cNvPr>
          <p:cNvGrpSpPr/>
          <p:nvPr/>
        </p:nvGrpSpPr>
        <p:grpSpPr>
          <a:xfrm>
            <a:off x="2630668" y="7580091"/>
            <a:ext cx="1440356" cy="1440356"/>
            <a:chOff x="2516392" y="991515"/>
            <a:chExt cx="1440356" cy="1440356"/>
          </a:xfrm>
        </p:grpSpPr>
        <p:grpSp>
          <p:nvGrpSpPr>
            <p:cNvPr id="55" name="Group 54">
              <a:extLst>
                <a:ext uri="{FF2B5EF4-FFF2-40B4-BE49-F238E27FC236}">
                  <a16:creationId xmlns:a16="http://schemas.microsoft.com/office/drawing/2014/main" id="{7D90E0C4-83F8-B613-B3E4-54E78ACDCF27}"/>
                </a:ext>
              </a:extLst>
            </p:cNvPr>
            <p:cNvGrpSpPr/>
            <p:nvPr/>
          </p:nvGrpSpPr>
          <p:grpSpPr>
            <a:xfrm>
              <a:off x="2516392" y="991515"/>
              <a:ext cx="1440356" cy="1440356"/>
              <a:chOff x="2516392" y="991515"/>
              <a:chExt cx="1440356" cy="1440356"/>
            </a:xfrm>
          </p:grpSpPr>
          <p:sp>
            <p:nvSpPr>
              <p:cNvPr id="57" name="Freeform: Shape 56">
                <a:extLst>
                  <a:ext uri="{FF2B5EF4-FFF2-40B4-BE49-F238E27FC236}">
                    <a16:creationId xmlns:a16="http://schemas.microsoft.com/office/drawing/2014/main" id="{4A0653E7-F850-8A81-9E2E-131891D55D6A}"/>
                  </a:ext>
                </a:extLst>
              </p:cNvPr>
              <p:cNvSpPr/>
              <p:nvPr/>
            </p:nvSpPr>
            <p:spPr>
              <a:xfrm>
                <a:off x="2516392" y="991515"/>
                <a:ext cx="1440356" cy="1440356"/>
              </a:xfrm>
              <a:custGeom>
                <a:avLst/>
                <a:gdLst>
                  <a:gd name="csX0" fmla="*/ 0 w 1440356"/>
                  <a:gd name="csY0" fmla="*/ 720178 h 1440356"/>
                  <a:gd name="csX1" fmla="*/ 720178 w 1440356"/>
                  <a:gd name="csY1" fmla="*/ 0 h 1440356"/>
                  <a:gd name="csX2" fmla="*/ 1440356 w 1440356"/>
                  <a:gd name="csY2" fmla="*/ 720178 h 1440356"/>
                  <a:gd name="csX3" fmla="*/ 720178 w 1440356"/>
                  <a:gd name="csY3" fmla="*/ 1440356 h 1440356"/>
                  <a:gd name="csX4" fmla="*/ 0 w 1440356"/>
                  <a:gd name="csY4" fmla="*/ 720178 h 1440356"/>
                </a:gdLst>
                <a:ahLst/>
                <a:cxnLst>
                  <a:cxn ang="0">
                    <a:pos x="csX0" y="csY0"/>
                  </a:cxn>
                  <a:cxn ang="0">
                    <a:pos x="csX1" y="csY1"/>
                  </a:cxn>
                  <a:cxn ang="0">
                    <a:pos x="csX2" y="csY2"/>
                  </a:cxn>
                  <a:cxn ang="0">
                    <a:pos x="csX3" y="csY3"/>
                  </a:cxn>
                  <a:cxn ang="0">
                    <a:pos x="csX4" y="csY4"/>
                  </a:cxn>
                </a:cxnLst>
                <a:rect l="l" t="t" r="r" b="b"/>
                <a:pathLst>
                  <a:path w="1440356" h="1440356">
                    <a:moveTo>
                      <a:pt x="0" y="720178"/>
                    </a:moveTo>
                    <a:cubicBezTo>
                      <a:pt x="0" y="322435"/>
                      <a:pt x="322435" y="0"/>
                      <a:pt x="720178" y="0"/>
                    </a:cubicBezTo>
                    <a:cubicBezTo>
                      <a:pt x="1117921" y="0"/>
                      <a:pt x="1440356" y="322435"/>
                      <a:pt x="1440356" y="720178"/>
                    </a:cubicBezTo>
                    <a:cubicBezTo>
                      <a:pt x="1440356" y="1117921"/>
                      <a:pt x="1117921" y="1440356"/>
                      <a:pt x="720178" y="1440356"/>
                    </a:cubicBezTo>
                    <a:cubicBezTo>
                      <a:pt x="322435" y="1440356"/>
                      <a:pt x="0" y="1117921"/>
                      <a:pt x="0" y="720178"/>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10" tIns="252210" rIns="252210" bIns="252210"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58" name="Picture 57">
                <a:extLst>
                  <a:ext uri="{FF2B5EF4-FFF2-40B4-BE49-F238E27FC236}">
                    <a16:creationId xmlns:a16="http://schemas.microsoft.com/office/drawing/2014/main" id="{E11AABD9-A8C9-6C99-40AA-54FCBD76F4D8}"/>
                  </a:ext>
                </a:extLst>
              </p:cNvPr>
              <p:cNvPicPr>
                <a:picLocks noChangeAspect="1"/>
              </p:cNvPicPr>
              <p:nvPr/>
            </p:nvPicPr>
            <p:blipFill>
              <a:blip r:embed="rId5">
                <a:extLst>
                  <a:ext uri="{28A0092B-C50C-407E-A947-70E740481C1C}">
                    <a14:useLocalDpi xmlns:a14="http://schemas.microsoft.com/office/drawing/2010/main" val="0"/>
                  </a:ext>
                </a:extLst>
              </a:blip>
              <a:srcRect l="17616" t="26407" r="14787" b="26706"/>
              <a:stretch>
                <a:fillRect/>
              </a:stretch>
            </p:blipFill>
            <p:spPr>
              <a:xfrm>
                <a:off x="2671432" y="1328019"/>
                <a:ext cx="1214819" cy="632336"/>
              </a:xfrm>
              <a:prstGeom prst="rect">
                <a:avLst/>
              </a:prstGeom>
            </p:spPr>
          </p:pic>
        </p:grpSp>
        <p:sp>
          <p:nvSpPr>
            <p:cNvPr id="56" name="Oval 55">
              <a:extLst>
                <a:ext uri="{FF2B5EF4-FFF2-40B4-BE49-F238E27FC236}">
                  <a16:creationId xmlns:a16="http://schemas.microsoft.com/office/drawing/2014/main" id="{C5676929-A478-9D1E-F616-A3E9ACE01218}"/>
                </a:ext>
              </a:extLst>
            </p:cNvPr>
            <p:cNvSpPr/>
            <p:nvPr/>
          </p:nvSpPr>
          <p:spPr>
            <a:xfrm>
              <a:off x="3634468" y="1126809"/>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3B916F57-6461-53DD-D590-3A4A6B464DEF}"/>
              </a:ext>
            </a:extLst>
          </p:cNvPr>
          <p:cNvGrpSpPr/>
          <p:nvPr/>
        </p:nvGrpSpPr>
        <p:grpSpPr>
          <a:xfrm>
            <a:off x="8481607" y="7747965"/>
            <a:ext cx="1526594" cy="1526594"/>
            <a:chOff x="8367331" y="1159389"/>
            <a:chExt cx="1526594" cy="1526594"/>
          </a:xfrm>
        </p:grpSpPr>
        <p:grpSp>
          <p:nvGrpSpPr>
            <p:cNvPr id="60" name="Group 59">
              <a:extLst>
                <a:ext uri="{FF2B5EF4-FFF2-40B4-BE49-F238E27FC236}">
                  <a16:creationId xmlns:a16="http://schemas.microsoft.com/office/drawing/2014/main" id="{6FA95671-5114-4969-8354-D59058A73D8D}"/>
                </a:ext>
              </a:extLst>
            </p:cNvPr>
            <p:cNvGrpSpPr/>
            <p:nvPr/>
          </p:nvGrpSpPr>
          <p:grpSpPr>
            <a:xfrm>
              <a:off x="8367331" y="1159389"/>
              <a:ext cx="1526594" cy="1526594"/>
              <a:chOff x="8367331" y="1159389"/>
              <a:chExt cx="1526594" cy="1526594"/>
            </a:xfrm>
          </p:grpSpPr>
          <p:sp>
            <p:nvSpPr>
              <p:cNvPr id="62" name="Freeform: Shape 61">
                <a:extLst>
                  <a:ext uri="{FF2B5EF4-FFF2-40B4-BE49-F238E27FC236}">
                    <a16:creationId xmlns:a16="http://schemas.microsoft.com/office/drawing/2014/main" id="{40A183C4-D9DC-B6C7-691F-D9CC5FAC4B8B}"/>
                  </a:ext>
                </a:extLst>
              </p:cNvPr>
              <p:cNvSpPr/>
              <p:nvPr/>
            </p:nvSpPr>
            <p:spPr>
              <a:xfrm>
                <a:off x="8367331" y="1159389"/>
                <a:ext cx="1526594" cy="1526594"/>
              </a:xfrm>
              <a:custGeom>
                <a:avLst/>
                <a:gdLst>
                  <a:gd name="csX0" fmla="*/ 0 w 1526594"/>
                  <a:gd name="csY0" fmla="*/ 763297 h 1526594"/>
                  <a:gd name="csX1" fmla="*/ 763297 w 1526594"/>
                  <a:gd name="csY1" fmla="*/ 0 h 1526594"/>
                  <a:gd name="csX2" fmla="*/ 1526594 w 1526594"/>
                  <a:gd name="csY2" fmla="*/ 763297 h 1526594"/>
                  <a:gd name="csX3" fmla="*/ 763297 w 1526594"/>
                  <a:gd name="csY3" fmla="*/ 1526594 h 1526594"/>
                  <a:gd name="csX4" fmla="*/ 0 w 1526594"/>
                  <a:gd name="csY4" fmla="*/ 763297 h 1526594"/>
                </a:gdLst>
                <a:ahLst/>
                <a:cxnLst>
                  <a:cxn ang="0">
                    <a:pos x="csX0" y="csY0"/>
                  </a:cxn>
                  <a:cxn ang="0">
                    <a:pos x="csX1" y="csY1"/>
                  </a:cxn>
                  <a:cxn ang="0">
                    <a:pos x="csX2" y="csY2"/>
                  </a:cxn>
                  <a:cxn ang="0">
                    <a:pos x="csX3" y="csY3"/>
                  </a:cxn>
                  <a:cxn ang="0">
                    <a:pos x="csX4" y="csY4"/>
                  </a:cxn>
                </a:cxnLst>
                <a:rect l="l" t="t" r="r" b="b"/>
                <a:pathLst>
                  <a:path w="1526594" h="1526594">
                    <a:moveTo>
                      <a:pt x="0" y="763297"/>
                    </a:moveTo>
                    <a:cubicBezTo>
                      <a:pt x="0" y="341740"/>
                      <a:pt x="341740" y="0"/>
                      <a:pt x="763297" y="0"/>
                    </a:cubicBezTo>
                    <a:cubicBezTo>
                      <a:pt x="1184854" y="0"/>
                      <a:pt x="1526594" y="341740"/>
                      <a:pt x="1526594" y="763297"/>
                    </a:cubicBezTo>
                    <a:cubicBezTo>
                      <a:pt x="1526594" y="1184854"/>
                      <a:pt x="1184854" y="1526594"/>
                      <a:pt x="763297" y="1526594"/>
                    </a:cubicBezTo>
                    <a:cubicBezTo>
                      <a:pt x="341740" y="1526594"/>
                      <a:pt x="0" y="1184854"/>
                      <a:pt x="0" y="763297"/>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790" tIns="245790" rIns="245790" bIns="245790"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63" name="Picture 62">
                <a:extLst>
                  <a:ext uri="{FF2B5EF4-FFF2-40B4-BE49-F238E27FC236}">
                    <a16:creationId xmlns:a16="http://schemas.microsoft.com/office/drawing/2014/main" id="{4D6567E8-A0AD-DBC8-F41B-203667BAFB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4026" y="1354047"/>
                <a:ext cx="1473288" cy="1101905"/>
              </a:xfrm>
              <a:prstGeom prst="rect">
                <a:avLst/>
              </a:prstGeom>
            </p:spPr>
          </p:pic>
        </p:grpSp>
        <p:sp>
          <p:nvSpPr>
            <p:cNvPr id="61" name="Oval 60">
              <a:extLst>
                <a:ext uri="{FF2B5EF4-FFF2-40B4-BE49-F238E27FC236}">
                  <a16:creationId xmlns:a16="http://schemas.microsoft.com/office/drawing/2014/main" id="{44939F59-48B9-C98D-8DC1-9216013A6E12}"/>
                </a:ext>
              </a:extLst>
            </p:cNvPr>
            <p:cNvSpPr/>
            <p:nvPr/>
          </p:nvSpPr>
          <p:spPr>
            <a:xfrm>
              <a:off x="9652799" y="1334564"/>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37818BEB-872E-7EA8-1CF5-E119FA9D35CF}"/>
              </a:ext>
            </a:extLst>
          </p:cNvPr>
          <p:cNvGrpSpPr/>
          <p:nvPr/>
        </p:nvGrpSpPr>
        <p:grpSpPr>
          <a:xfrm>
            <a:off x="4686276" y="8493576"/>
            <a:ext cx="3048000" cy="3048000"/>
            <a:chOff x="4572000" y="1905000"/>
            <a:chExt cx="3048000" cy="3048000"/>
          </a:xfrm>
          <a:solidFill>
            <a:schemeClr val="accent5">
              <a:lumMod val="40000"/>
              <a:lumOff val="60000"/>
            </a:schemeClr>
          </a:solidFill>
        </p:grpSpPr>
        <p:sp>
          <p:nvSpPr>
            <p:cNvPr id="65" name="Oval 64">
              <a:extLst>
                <a:ext uri="{FF2B5EF4-FFF2-40B4-BE49-F238E27FC236}">
                  <a16:creationId xmlns:a16="http://schemas.microsoft.com/office/drawing/2014/main" id="{FDDFFE91-45EF-9045-9D31-9C6EE0921AC0}"/>
                </a:ext>
              </a:extLst>
            </p:cNvPr>
            <p:cNvSpPr/>
            <p:nvPr/>
          </p:nvSpPr>
          <p:spPr>
            <a:xfrm>
              <a:off x="4572000" y="1905000"/>
              <a:ext cx="3048000" cy="3048000"/>
            </a:xfrm>
            <a:prstGeom prst="ellipse">
              <a:avLst/>
            </a:prstGeom>
            <a:grp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descr="Tata Motors logo in transparent PNG and vectorized SVG formats">
              <a:extLst>
                <a:ext uri="{FF2B5EF4-FFF2-40B4-BE49-F238E27FC236}">
                  <a16:creationId xmlns:a16="http://schemas.microsoft.com/office/drawing/2014/main" id="{7855ED0A-A8B2-CCEC-37A1-67A361BED0E8}"/>
                </a:ext>
              </a:extLst>
            </p:cNvPr>
            <p:cNvPicPr>
              <a:picLocks noChangeAspect="1"/>
            </p:cNvPicPr>
            <p:nvPr/>
          </p:nvPicPr>
          <p:blipFill>
            <a:blip r:embed="rId11"/>
            <a:stretch>
              <a:fillRect/>
            </a:stretch>
          </p:blipFill>
          <p:spPr>
            <a:xfrm>
              <a:off x="4940050" y="2656114"/>
              <a:ext cx="2311900" cy="1545772"/>
            </a:xfrm>
            <a:prstGeom prst="rect">
              <a:avLst/>
            </a:prstGeom>
            <a:grpFill/>
          </p:spPr>
        </p:pic>
      </p:grpSp>
      <p:sp>
        <p:nvSpPr>
          <p:cNvPr id="67" name="TextBox 66">
            <a:hlinkClick r:id="rId12" action="ppaction://hlinksldjump"/>
            <a:extLst>
              <a:ext uri="{FF2B5EF4-FFF2-40B4-BE49-F238E27FC236}">
                <a16:creationId xmlns:a16="http://schemas.microsoft.com/office/drawing/2014/main" id="{BEAED630-B2AA-FE59-C09F-B426D18DC50F}"/>
              </a:ext>
            </a:extLst>
          </p:cNvPr>
          <p:cNvSpPr txBox="1"/>
          <p:nvPr/>
        </p:nvSpPr>
        <p:spPr>
          <a:xfrm>
            <a:off x="8676024" y="8030165"/>
            <a:ext cx="1285566" cy="730202"/>
          </a:xfrm>
          <a:prstGeom prst="rect">
            <a:avLst/>
          </a:prstGeom>
          <a:noFill/>
        </p:spPr>
        <p:txBody>
          <a:bodyPr wrap="square" rtlCol="0">
            <a:spAutoFit/>
          </a:bodyPr>
          <a:lstStyle/>
          <a:p>
            <a:endParaRPr lang="en-US" dirty="0"/>
          </a:p>
        </p:txBody>
      </p:sp>
      <p:sp>
        <p:nvSpPr>
          <p:cNvPr id="68" name="TextBox 67">
            <a:hlinkClick r:id="rId13" action="ppaction://hlinksldjump"/>
            <a:extLst>
              <a:ext uri="{FF2B5EF4-FFF2-40B4-BE49-F238E27FC236}">
                <a16:creationId xmlns:a16="http://schemas.microsoft.com/office/drawing/2014/main" id="{9C536CCA-3255-2D80-B584-CECADB648908}"/>
              </a:ext>
            </a:extLst>
          </p:cNvPr>
          <p:cNvSpPr txBox="1"/>
          <p:nvPr/>
        </p:nvSpPr>
        <p:spPr>
          <a:xfrm>
            <a:off x="2716223" y="7911067"/>
            <a:ext cx="1285566" cy="954107"/>
          </a:xfrm>
          <a:prstGeom prst="rect">
            <a:avLst/>
          </a:prstGeom>
          <a:noFill/>
        </p:spPr>
        <p:txBody>
          <a:bodyPr wrap="square" rtlCol="0">
            <a:spAutoFit/>
          </a:bodyPr>
          <a:lstStyle/>
          <a:p>
            <a:pPr algn="ctr"/>
            <a:r>
              <a:rPr lang="en-US" sz="2800" dirty="0">
                <a:solidFill>
                  <a:schemeClr val="bg1">
                    <a:alpha val="0"/>
                  </a:schemeClr>
                </a:solidFill>
                <a:hlinkClick r:id="rId13" action="ppaction://hlinksldjump">
                  <a:extLst>
                    <a:ext uri="{A12FA001-AC4F-418D-AE19-62706E023703}">
                      <ahyp:hlinkClr xmlns:ahyp="http://schemas.microsoft.com/office/drawing/2018/hyperlinkcolor" val="tx"/>
                    </a:ext>
                  </a:extLst>
                </a:hlinkClick>
              </a:rPr>
              <a:t>Chemicals</a:t>
            </a:r>
            <a:r>
              <a:rPr lang="en-US" sz="2800" dirty="0">
                <a:solidFill>
                  <a:schemeClr val="bg1">
                    <a:alpha val="0"/>
                  </a:schemeClr>
                </a:solidFill>
              </a:rPr>
              <a:t>`</a:t>
            </a:r>
          </a:p>
        </p:txBody>
      </p:sp>
      <p:sp>
        <p:nvSpPr>
          <p:cNvPr id="69" name="TextBox 68">
            <a:hlinkClick r:id="rId12" action="ppaction://hlinksldjump"/>
            <a:extLst>
              <a:ext uri="{FF2B5EF4-FFF2-40B4-BE49-F238E27FC236}">
                <a16:creationId xmlns:a16="http://schemas.microsoft.com/office/drawing/2014/main" id="{6E1FF63C-0A26-4C74-89DC-1E5AD413A9A5}"/>
              </a:ext>
            </a:extLst>
          </p:cNvPr>
          <p:cNvSpPr txBox="1"/>
          <p:nvPr/>
        </p:nvSpPr>
        <p:spPr>
          <a:xfrm>
            <a:off x="8624717" y="8023745"/>
            <a:ext cx="1285566" cy="954107"/>
          </a:xfrm>
          <a:prstGeom prst="rect">
            <a:avLst/>
          </a:prstGeom>
          <a:noFill/>
        </p:spPr>
        <p:txBody>
          <a:bodyPr wrap="square" rtlCol="0">
            <a:spAutoFit/>
          </a:bodyPr>
          <a:lstStyle/>
          <a:p>
            <a:pPr algn="ctr"/>
            <a:r>
              <a:rPr lang="en-US" sz="2800" dirty="0">
                <a:solidFill>
                  <a:schemeClr val="tx1">
                    <a:alpha val="0"/>
                  </a:schemeClr>
                </a:solidFill>
                <a:hlinkClick r:id="rId12"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sp>
        <p:nvSpPr>
          <p:cNvPr id="70" name="TextBox 69">
            <a:hlinkClick r:id="rId14" action="ppaction://hlinksldjump"/>
            <a:extLst>
              <a:ext uri="{FF2B5EF4-FFF2-40B4-BE49-F238E27FC236}">
                <a16:creationId xmlns:a16="http://schemas.microsoft.com/office/drawing/2014/main" id="{9164DC2F-7FCA-4B3B-85E7-5E8629A61517}"/>
              </a:ext>
            </a:extLst>
          </p:cNvPr>
          <p:cNvSpPr txBox="1"/>
          <p:nvPr/>
        </p:nvSpPr>
        <p:spPr>
          <a:xfrm>
            <a:off x="5717061" y="7149937"/>
            <a:ext cx="1285566" cy="954107"/>
          </a:xfrm>
          <a:prstGeom prst="rect">
            <a:avLst/>
          </a:prstGeom>
          <a:noFill/>
        </p:spPr>
        <p:txBody>
          <a:bodyPr wrap="square" rtlCol="0">
            <a:spAutoFit/>
          </a:bodyPr>
          <a:lstStyle/>
          <a:p>
            <a:pPr algn="ctr"/>
            <a:r>
              <a:rPr lang="en-US" sz="2800" dirty="0">
                <a:solidFill>
                  <a:schemeClr val="tx1">
                    <a:alpha val="0"/>
                  </a:schemeClr>
                </a:solidFill>
                <a:hlinkClick r:id="rId14"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grpSp>
        <p:nvGrpSpPr>
          <p:cNvPr id="71" name="Group 70">
            <a:extLst>
              <a:ext uri="{FF2B5EF4-FFF2-40B4-BE49-F238E27FC236}">
                <a16:creationId xmlns:a16="http://schemas.microsoft.com/office/drawing/2014/main" id="{C361E5AD-9728-09BB-8F3C-FB1C44D83E58}"/>
              </a:ext>
            </a:extLst>
          </p:cNvPr>
          <p:cNvGrpSpPr/>
          <p:nvPr/>
        </p:nvGrpSpPr>
        <p:grpSpPr>
          <a:xfrm>
            <a:off x="5276944" y="-1906535"/>
            <a:ext cx="1499025" cy="1499025"/>
            <a:chOff x="5216209" y="23865"/>
            <a:chExt cx="1499025" cy="1499025"/>
          </a:xfrm>
        </p:grpSpPr>
        <p:grpSp>
          <p:nvGrpSpPr>
            <p:cNvPr id="72" name="Group 71">
              <a:extLst>
                <a:ext uri="{FF2B5EF4-FFF2-40B4-BE49-F238E27FC236}">
                  <a16:creationId xmlns:a16="http://schemas.microsoft.com/office/drawing/2014/main" id="{92F1CEBA-870F-A525-37EB-C715A456E5D8}"/>
                </a:ext>
              </a:extLst>
            </p:cNvPr>
            <p:cNvGrpSpPr/>
            <p:nvPr/>
          </p:nvGrpSpPr>
          <p:grpSpPr>
            <a:xfrm>
              <a:off x="5216209" y="23865"/>
              <a:ext cx="1499025" cy="1499025"/>
              <a:chOff x="5729008" y="0"/>
              <a:chExt cx="1499025" cy="1499025"/>
            </a:xfrm>
          </p:grpSpPr>
          <p:sp>
            <p:nvSpPr>
              <p:cNvPr id="74" name="Freeform: Shape 73">
                <a:extLst>
                  <a:ext uri="{FF2B5EF4-FFF2-40B4-BE49-F238E27FC236}">
                    <a16:creationId xmlns:a16="http://schemas.microsoft.com/office/drawing/2014/main" id="{79D87FC8-BC4B-EFD1-23DE-AE5699826007}"/>
                  </a:ext>
                </a:extLst>
              </p:cNvPr>
              <p:cNvSpPr/>
              <p:nvPr/>
            </p:nvSpPr>
            <p:spPr>
              <a:xfrm>
                <a:off x="5729008" y="0"/>
                <a:ext cx="1499025" cy="1499025"/>
              </a:xfrm>
              <a:custGeom>
                <a:avLst/>
                <a:gdLst>
                  <a:gd name="csX0" fmla="*/ 0 w 1499025"/>
                  <a:gd name="csY0" fmla="*/ 749513 h 1499025"/>
                  <a:gd name="csX1" fmla="*/ 749513 w 1499025"/>
                  <a:gd name="csY1" fmla="*/ 0 h 1499025"/>
                  <a:gd name="csX2" fmla="*/ 1499026 w 1499025"/>
                  <a:gd name="csY2" fmla="*/ 749513 h 1499025"/>
                  <a:gd name="csX3" fmla="*/ 749513 w 1499025"/>
                  <a:gd name="csY3" fmla="*/ 1499026 h 1499025"/>
                  <a:gd name="csX4" fmla="*/ 0 w 1499025"/>
                  <a:gd name="csY4" fmla="*/ 749513 h 1499025"/>
                </a:gdLst>
                <a:ahLst/>
                <a:cxnLst>
                  <a:cxn ang="0">
                    <a:pos x="csX0" y="csY0"/>
                  </a:cxn>
                  <a:cxn ang="0">
                    <a:pos x="csX1" y="csY1"/>
                  </a:cxn>
                  <a:cxn ang="0">
                    <a:pos x="csX2" y="csY2"/>
                  </a:cxn>
                  <a:cxn ang="0">
                    <a:pos x="csX3" y="csY3"/>
                  </a:cxn>
                  <a:cxn ang="0">
                    <a:pos x="csX4" y="csY4"/>
                  </a:cxn>
                </a:cxnLst>
                <a:rect l="l" t="t" r="r" b="b"/>
                <a:pathLst>
                  <a:path w="1499025" h="1499025">
                    <a:moveTo>
                      <a:pt x="0" y="749513"/>
                    </a:moveTo>
                    <a:cubicBezTo>
                      <a:pt x="0" y="335568"/>
                      <a:pt x="335568" y="0"/>
                      <a:pt x="749513" y="0"/>
                    </a:cubicBezTo>
                    <a:cubicBezTo>
                      <a:pt x="1163458" y="0"/>
                      <a:pt x="1499026" y="335568"/>
                      <a:pt x="1499026" y="749513"/>
                    </a:cubicBezTo>
                    <a:cubicBezTo>
                      <a:pt x="1499026" y="1163458"/>
                      <a:pt x="1163458" y="1499026"/>
                      <a:pt x="749513" y="1499026"/>
                    </a:cubicBezTo>
                    <a:cubicBezTo>
                      <a:pt x="335568" y="1499026"/>
                      <a:pt x="0" y="1163458"/>
                      <a:pt x="0" y="749513"/>
                    </a:cubicBez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752" tIns="241752" rIns="241752" bIns="241752"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75" name="Picture 74">
                <a:extLst>
                  <a:ext uri="{FF2B5EF4-FFF2-40B4-BE49-F238E27FC236}">
                    <a16:creationId xmlns:a16="http://schemas.microsoft.com/office/drawing/2014/main" id="{36C79DFA-60DA-C0AD-5BAE-67BC8F1FBD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5737" y="25133"/>
                <a:ext cx="1285566" cy="1285566"/>
              </a:xfrm>
              <a:prstGeom prst="rect">
                <a:avLst/>
              </a:prstGeom>
            </p:spPr>
          </p:pic>
        </p:grpSp>
        <p:sp>
          <p:nvSpPr>
            <p:cNvPr id="73" name="Oval 72">
              <a:extLst>
                <a:ext uri="{FF2B5EF4-FFF2-40B4-BE49-F238E27FC236}">
                  <a16:creationId xmlns:a16="http://schemas.microsoft.com/office/drawing/2014/main" id="{BE8B9235-BA3A-1DE2-B862-0F0521841C58}"/>
                </a:ext>
              </a:extLst>
            </p:cNvPr>
            <p:cNvSpPr/>
            <p:nvPr/>
          </p:nvSpPr>
          <p:spPr>
            <a:xfrm>
              <a:off x="6507358" y="290981"/>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TextBox 75">
            <a:hlinkClick r:id="rId14" action="ppaction://hlinksldjump"/>
            <a:extLst>
              <a:ext uri="{FF2B5EF4-FFF2-40B4-BE49-F238E27FC236}">
                <a16:creationId xmlns:a16="http://schemas.microsoft.com/office/drawing/2014/main" id="{AF90BC87-1570-9648-130C-13B6CEE77304}"/>
              </a:ext>
            </a:extLst>
          </p:cNvPr>
          <p:cNvSpPr txBox="1"/>
          <p:nvPr/>
        </p:nvSpPr>
        <p:spPr>
          <a:xfrm>
            <a:off x="5399676" y="-1634077"/>
            <a:ext cx="1285566" cy="954107"/>
          </a:xfrm>
          <a:prstGeom prst="rect">
            <a:avLst/>
          </a:prstGeom>
          <a:noFill/>
        </p:spPr>
        <p:txBody>
          <a:bodyPr wrap="square" rtlCol="0">
            <a:spAutoFit/>
          </a:bodyPr>
          <a:lstStyle/>
          <a:p>
            <a:pPr algn="ctr"/>
            <a:r>
              <a:rPr lang="en-US" sz="2800" dirty="0">
                <a:solidFill>
                  <a:schemeClr val="tx1">
                    <a:alpha val="0"/>
                  </a:schemeClr>
                </a:solidFill>
                <a:hlinkClick r:id="rId14"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sp>
        <p:nvSpPr>
          <p:cNvPr id="77" name="Oval 76">
            <a:extLst>
              <a:ext uri="{FF2B5EF4-FFF2-40B4-BE49-F238E27FC236}">
                <a16:creationId xmlns:a16="http://schemas.microsoft.com/office/drawing/2014/main" id="{1B4566A2-4640-64E7-5ABD-EB1E32788357}"/>
              </a:ext>
            </a:extLst>
          </p:cNvPr>
          <p:cNvSpPr/>
          <p:nvPr/>
        </p:nvSpPr>
        <p:spPr>
          <a:xfrm>
            <a:off x="21489960" y="5621926"/>
            <a:ext cx="294950" cy="294950"/>
          </a:xfrm>
          <a:prstGeom prst="ellipse">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4606596A-21BF-9305-3E31-771B897F0B1F}"/>
              </a:ext>
            </a:extLst>
          </p:cNvPr>
          <p:cNvSpPr/>
          <p:nvPr/>
        </p:nvSpPr>
        <p:spPr>
          <a:xfrm>
            <a:off x="20324680" y="5627759"/>
            <a:ext cx="294950" cy="294950"/>
          </a:xfrm>
          <a:prstGeom prst="ellipse">
            <a:avLst/>
          </a:prstGeom>
          <a:solidFill>
            <a:srgbClr val="8484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7B99C9B9-95D3-770D-96E2-1D9442B66C01}"/>
              </a:ext>
            </a:extLst>
          </p:cNvPr>
          <p:cNvSpPr/>
          <p:nvPr/>
        </p:nvSpPr>
        <p:spPr>
          <a:xfrm>
            <a:off x="19159399" y="5611038"/>
            <a:ext cx="294950" cy="294950"/>
          </a:xfrm>
          <a:prstGeom prst="ellipse">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9D6A3B-410F-50DD-2CC6-64A589D69EDE}"/>
              </a:ext>
            </a:extLst>
          </p:cNvPr>
          <p:cNvSpPr/>
          <p:nvPr/>
        </p:nvSpPr>
        <p:spPr>
          <a:xfrm>
            <a:off x="17994118" y="5627759"/>
            <a:ext cx="294950" cy="294950"/>
          </a:xfrm>
          <a:prstGeom prst="ellipse">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D33F8F38-F9B7-0B5F-9F97-7A72C89A6E24}"/>
              </a:ext>
            </a:extLst>
          </p:cNvPr>
          <p:cNvSpPr txBox="1"/>
          <p:nvPr/>
        </p:nvSpPr>
        <p:spPr>
          <a:xfrm>
            <a:off x="17720634" y="5909520"/>
            <a:ext cx="1261855" cy="338554"/>
          </a:xfrm>
          <a:prstGeom prst="rect">
            <a:avLst/>
          </a:prstGeom>
          <a:noFill/>
        </p:spPr>
        <p:txBody>
          <a:bodyPr wrap="square" rtlCol="0">
            <a:spAutoFit/>
          </a:bodyPr>
          <a:lstStyle/>
          <a:p>
            <a:r>
              <a:rPr lang="en-US" sz="800" dirty="0">
                <a:solidFill>
                  <a:schemeClr val="accent1">
                    <a:lumMod val="20000"/>
                    <a:lumOff val="80000"/>
                  </a:schemeClr>
                </a:solidFill>
              </a:rPr>
              <a:t>Technology, trust, global responsibility, innovation</a:t>
            </a:r>
          </a:p>
        </p:txBody>
      </p:sp>
      <p:sp>
        <p:nvSpPr>
          <p:cNvPr id="82" name="TextBox 81">
            <a:extLst>
              <a:ext uri="{FF2B5EF4-FFF2-40B4-BE49-F238E27FC236}">
                <a16:creationId xmlns:a16="http://schemas.microsoft.com/office/drawing/2014/main" id="{AC52C436-E513-4597-2A17-7FFB871580F6}"/>
              </a:ext>
            </a:extLst>
          </p:cNvPr>
          <p:cNvSpPr txBox="1"/>
          <p:nvPr/>
        </p:nvSpPr>
        <p:spPr>
          <a:xfrm>
            <a:off x="18905023" y="5943864"/>
            <a:ext cx="1123951" cy="584775"/>
          </a:xfrm>
          <a:prstGeom prst="rect">
            <a:avLst/>
          </a:prstGeom>
          <a:noFill/>
        </p:spPr>
        <p:txBody>
          <a:bodyPr wrap="square" rtlCol="0">
            <a:spAutoFit/>
          </a:bodyPr>
          <a:lstStyle/>
          <a:p>
            <a:r>
              <a:rPr lang="en-US" sz="800" dirty="0">
                <a:solidFill>
                  <a:schemeClr val="accent6">
                    <a:lumMod val="20000"/>
                    <a:lumOff val="80000"/>
                  </a:schemeClr>
                </a:solidFill>
              </a:rPr>
              <a:t>Eco‑friendly, renewable energy, sustainability, environment</a:t>
            </a:r>
          </a:p>
        </p:txBody>
      </p:sp>
      <p:sp>
        <p:nvSpPr>
          <p:cNvPr id="83" name="TextBox 82">
            <a:extLst>
              <a:ext uri="{FF2B5EF4-FFF2-40B4-BE49-F238E27FC236}">
                <a16:creationId xmlns:a16="http://schemas.microsoft.com/office/drawing/2014/main" id="{9F24C6E0-0BF0-58E9-9445-E5C214C145EA}"/>
              </a:ext>
            </a:extLst>
          </p:cNvPr>
          <p:cNvSpPr txBox="1"/>
          <p:nvPr/>
        </p:nvSpPr>
        <p:spPr>
          <a:xfrm>
            <a:off x="20057654" y="5943863"/>
            <a:ext cx="1123951" cy="461665"/>
          </a:xfrm>
          <a:prstGeom prst="rect">
            <a:avLst/>
          </a:prstGeom>
          <a:noFill/>
        </p:spPr>
        <p:txBody>
          <a:bodyPr wrap="square" rtlCol="0">
            <a:spAutoFit/>
          </a:bodyPr>
          <a:lstStyle/>
          <a:p>
            <a:r>
              <a:rPr lang="en-US" sz="800" dirty="0">
                <a:solidFill>
                  <a:schemeClr val="bg2">
                    <a:lumMod val="90000"/>
                  </a:schemeClr>
                </a:solidFill>
              </a:rPr>
              <a:t>Community, social responsibility, conservation</a:t>
            </a:r>
          </a:p>
        </p:txBody>
      </p:sp>
      <p:sp>
        <p:nvSpPr>
          <p:cNvPr id="84" name="TextBox 83">
            <a:extLst>
              <a:ext uri="{FF2B5EF4-FFF2-40B4-BE49-F238E27FC236}">
                <a16:creationId xmlns:a16="http://schemas.microsoft.com/office/drawing/2014/main" id="{E2854F06-728E-5B41-3980-FCBF210E13C2}"/>
              </a:ext>
            </a:extLst>
          </p:cNvPr>
          <p:cNvSpPr txBox="1"/>
          <p:nvPr/>
        </p:nvSpPr>
        <p:spPr>
          <a:xfrm>
            <a:off x="21299020" y="5948948"/>
            <a:ext cx="1123951" cy="461665"/>
          </a:xfrm>
          <a:prstGeom prst="rect">
            <a:avLst/>
          </a:prstGeom>
          <a:noFill/>
        </p:spPr>
        <p:txBody>
          <a:bodyPr wrap="square" rtlCol="0">
            <a:spAutoFit/>
          </a:bodyPr>
          <a:lstStyle/>
          <a:p>
            <a:r>
              <a:rPr lang="en-US" sz="800" dirty="0">
                <a:solidFill>
                  <a:schemeClr val="accent2">
                    <a:lumMod val="75000"/>
                  </a:schemeClr>
                </a:solidFill>
              </a:rPr>
              <a:t>Urgency, climate action, transition, net‑zero goals</a:t>
            </a:r>
          </a:p>
        </p:txBody>
      </p:sp>
      <p:sp>
        <p:nvSpPr>
          <p:cNvPr id="85" name="Rectangle: Rounded Corners 84">
            <a:extLst>
              <a:ext uri="{FF2B5EF4-FFF2-40B4-BE49-F238E27FC236}">
                <a16:creationId xmlns:a16="http://schemas.microsoft.com/office/drawing/2014/main" id="{C574B172-48F2-780C-9ADC-FC7877A2DEB2}"/>
              </a:ext>
            </a:extLst>
          </p:cNvPr>
          <p:cNvSpPr/>
          <p:nvPr/>
        </p:nvSpPr>
        <p:spPr>
          <a:xfrm>
            <a:off x="17730274" y="1338943"/>
            <a:ext cx="5475907" cy="4180114"/>
          </a:xfrm>
          <a:prstGeom prst="roundRect">
            <a:avLst/>
          </a:prstGeom>
          <a:solidFill>
            <a:schemeClr val="dk1">
              <a:alpha val="4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87" name="Rectangle 86">
            <a:extLst>
              <a:ext uri="{FF2B5EF4-FFF2-40B4-BE49-F238E27FC236}">
                <a16:creationId xmlns:a16="http://schemas.microsoft.com/office/drawing/2014/main" id="{72E2A68A-3019-4869-78C8-77152524D4E6}"/>
              </a:ext>
            </a:extLst>
          </p:cNvPr>
          <p:cNvSpPr/>
          <p:nvPr/>
        </p:nvSpPr>
        <p:spPr>
          <a:xfrm>
            <a:off x="21544556" y="1861426"/>
            <a:ext cx="1280957" cy="247650"/>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8" name="Rectangle 87">
            <a:extLst>
              <a:ext uri="{FF2B5EF4-FFF2-40B4-BE49-F238E27FC236}">
                <a16:creationId xmlns:a16="http://schemas.microsoft.com/office/drawing/2014/main" id="{85EAB5D5-7339-513B-2564-F36EA67D64F9}"/>
              </a:ext>
            </a:extLst>
          </p:cNvPr>
          <p:cNvSpPr/>
          <p:nvPr/>
        </p:nvSpPr>
        <p:spPr>
          <a:xfrm>
            <a:off x="18117624" y="2147176"/>
            <a:ext cx="927100" cy="247650"/>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9" name="Rectangle 88">
            <a:extLst>
              <a:ext uri="{FF2B5EF4-FFF2-40B4-BE49-F238E27FC236}">
                <a16:creationId xmlns:a16="http://schemas.microsoft.com/office/drawing/2014/main" id="{B531BF55-2BE9-DB7E-0194-F0675214561C}"/>
              </a:ext>
            </a:extLst>
          </p:cNvPr>
          <p:cNvSpPr/>
          <p:nvPr/>
        </p:nvSpPr>
        <p:spPr>
          <a:xfrm>
            <a:off x="22279081" y="2453242"/>
            <a:ext cx="689943" cy="247650"/>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0" name="Rectangle 89">
            <a:extLst>
              <a:ext uri="{FF2B5EF4-FFF2-40B4-BE49-F238E27FC236}">
                <a16:creationId xmlns:a16="http://schemas.microsoft.com/office/drawing/2014/main" id="{E00B5E74-D436-F9D4-4F83-78CF7B453C6A}"/>
              </a:ext>
            </a:extLst>
          </p:cNvPr>
          <p:cNvSpPr/>
          <p:nvPr/>
        </p:nvSpPr>
        <p:spPr>
          <a:xfrm>
            <a:off x="18319516" y="2764933"/>
            <a:ext cx="1506258" cy="247650"/>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1" name="Rectangle 90">
            <a:extLst>
              <a:ext uri="{FF2B5EF4-FFF2-40B4-BE49-F238E27FC236}">
                <a16:creationId xmlns:a16="http://schemas.microsoft.com/office/drawing/2014/main" id="{77D1837C-203C-E870-665D-1983E6567B7F}"/>
              </a:ext>
            </a:extLst>
          </p:cNvPr>
          <p:cNvSpPr/>
          <p:nvPr/>
        </p:nvSpPr>
        <p:spPr>
          <a:xfrm>
            <a:off x="22363539" y="2732964"/>
            <a:ext cx="311268" cy="247650"/>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2" name="Rectangle 91">
            <a:extLst>
              <a:ext uri="{FF2B5EF4-FFF2-40B4-BE49-F238E27FC236}">
                <a16:creationId xmlns:a16="http://schemas.microsoft.com/office/drawing/2014/main" id="{53A80BE1-B39E-612C-5038-A4C389A15E83}"/>
              </a:ext>
            </a:extLst>
          </p:cNvPr>
          <p:cNvSpPr/>
          <p:nvPr/>
        </p:nvSpPr>
        <p:spPr>
          <a:xfrm>
            <a:off x="18559868" y="3069171"/>
            <a:ext cx="2358106" cy="247650"/>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3" name="Rectangle 92">
            <a:extLst>
              <a:ext uri="{FF2B5EF4-FFF2-40B4-BE49-F238E27FC236}">
                <a16:creationId xmlns:a16="http://schemas.microsoft.com/office/drawing/2014/main" id="{8A982C78-C5A7-F164-ECC8-CA1FCEF316B2}"/>
              </a:ext>
            </a:extLst>
          </p:cNvPr>
          <p:cNvSpPr/>
          <p:nvPr/>
        </p:nvSpPr>
        <p:spPr>
          <a:xfrm>
            <a:off x="17977799" y="3367712"/>
            <a:ext cx="2281191" cy="247650"/>
          </a:xfrm>
          <a:prstGeom prst="rect">
            <a:avLst/>
          </a:prstGeom>
          <a:solidFill>
            <a:srgbClr val="8484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4" name="Rectangle 93">
            <a:extLst>
              <a:ext uri="{FF2B5EF4-FFF2-40B4-BE49-F238E27FC236}">
                <a16:creationId xmlns:a16="http://schemas.microsoft.com/office/drawing/2014/main" id="{C614C1EC-1B21-9EF3-36BA-03D9060A20D3}"/>
              </a:ext>
            </a:extLst>
          </p:cNvPr>
          <p:cNvSpPr/>
          <p:nvPr/>
        </p:nvSpPr>
        <p:spPr>
          <a:xfrm>
            <a:off x="19262326" y="3978926"/>
            <a:ext cx="1990081" cy="247650"/>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1127857C-C9EF-4E7F-B096-4D65C7F8EAD7}"/>
              </a:ext>
            </a:extLst>
          </p:cNvPr>
          <p:cNvSpPr txBox="1"/>
          <p:nvPr/>
        </p:nvSpPr>
        <p:spPr>
          <a:xfrm>
            <a:off x="17869822" y="1752600"/>
            <a:ext cx="5221994" cy="34778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Tata Motors leads India’s shift to eco‑friendly products through its growing range of EVs like the Nexon EV and </a:t>
            </a:r>
            <a:r>
              <a:rPr kumimoji="0" lang="en-US" sz="2000" b="0" i="0" u="none" strike="noStrike" kern="1200" cap="none" spc="0" normalizeH="0" baseline="0" noProof="0" dirty="0" err="1">
                <a:ln>
                  <a:noFill/>
                </a:ln>
                <a:solidFill>
                  <a:prstClr val="white"/>
                </a:solidFill>
                <a:effectLst/>
                <a:uLnTx/>
                <a:uFillTx/>
                <a:latin typeface="Calibri"/>
                <a:ea typeface="+mn-ea"/>
                <a:cs typeface="+mn-cs"/>
              </a:rPr>
              <a:t>Tigor</a:t>
            </a:r>
            <a:r>
              <a:rPr kumimoji="0" lang="en-US" sz="2000" b="0" i="0" u="none" strike="noStrike" kern="1200" cap="none" spc="0" normalizeH="0" baseline="0" noProof="0" dirty="0">
                <a:ln>
                  <a:noFill/>
                </a:ln>
                <a:solidFill>
                  <a:prstClr val="white"/>
                </a:solidFill>
                <a:effectLst/>
                <a:uLnTx/>
                <a:uFillTx/>
                <a:latin typeface="Calibri"/>
                <a:ea typeface="+mn-ea"/>
                <a:cs typeface="+mn-cs"/>
              </a:rPr>
              <a:t> EV. With a strong green mobility vision, the company invests in EV charging infrastructure and advanced technology leadership to reduce dependence on fossil fuels. Beyond innovation, Tata Motors also emphasizes community impact by making safer, affordable transport accessible to millions. Altogether, it shows how automotive growth can align with sustainability and social responsibility.</a:t>
            </a:r>
          </a:p>
        </p:txBody>
      </p:sp>
      <p:graphicFrame>
        <p:nvGraphicFramePr>
          <p:cNvPr id="15" name="Chart 14">
            <a:extLst>
              <a:ext uri="{FF2B5EF4-FFF2-40B4-BE49-F238E27FC236}">
                <a16:creationId xmlns:a16="http://schemas.microsoft.com/office/drawing/2014/main" id="{91E5004E-FD8E-2297-7496-4CE4BE1EF4F7}"/>
              </a:ext>
            </a:extLst>
          </p:cNvPr>
          <p:cNvGraphicFramePr/>
          <p:nvPr>
            <p:extLst>
              <p:ext uri="{D42A27DB-BD31-4B8C-83A1-F6EECF244321}">
                <p14:modId xmlns:p14="http://schemas.microsoft.com/office/powerpoint/2010/main" val="2364826267"/>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4207254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0FACEDAF-D226-9797-5264-7416C0B2BB6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B67C8521-DD1A-C4CC-276A-66E546A0DDAA}"/>
              </a:ext>
            </a:extLst>
          </p:cNvPr>
          <p:cNvGrpSpPr/>
          <p:nvPr/>
        </p:nvGrpSpPr>
        <p:grpSpPr>
          <a:xfrm>
            <a:off x="12831791" y="1462128"/>
            <a:ext cx="2765507" cy="2765507"/>
            <a:chOff x="8367331" y="1159389"/>
            <a:chExt cx="1526594" cy="1526594"/>
          </a:xfrm>
        </p:grpSpPr>
        <p:sp>
          <p:nvSpPr>
            <p:cNvPr id="13" name="Freeform: Shape 12">
              <a:extLst>
                <a:ext uri="{FF2B5EF4-FFF2-40B4-BE49-F238E27FC236}">
                  <a16:creationId xmlns:a16="http://schemas.microsoft.com/office/drawing/2014/main" id="{6EE43FE2-8A1F-8B26-29DA-2835DB1E9E43}"/>
                </a:ext>
              </a:extLst>
            </p:cNvPr>
            <p:cNvSpPr/>
            <p:nvPr/>
          </p:nvSpPr>
          <p:spPr>
            <a:xfrm>
              <a:off x="8367331" y="1159389"/>
              <a:ext cx="1526594" cy="1526594"/>
            </a:xfrm>
            <a:custGeom>
              <a:avLst/>
              <a:gdLst>
                <a:gd name="csX0" fmla="*/ 0 w 1526594"/>
                <a:gd name="csY0" fmla="*/ 763297 h 1526594"/>
                <a:gd name="csX1" fmla="*/ 763297 w 1526594"/>
                <a:gd name="csY1" fmla="*/ 0 h 1526594"/>
                <a:gd name="csX2" fmla="*/ 1526594 w 1526594"/>
                <a:gd name="csY2" fmla="*/ 763297 h 1526594"/>
                <a:gd name="csX3" fmla="*/ 763297 w 1526594"/>
                <a:gd name="csY3" fmla="*/ 1526594 h 1526594"/>
                <a:gd name="csX4" fmla="*/ 0 w 1526594"/>
                <a:gd name="csY4" fmla="*/ 763297 h 1526594"/>
              </a:gdLst>
              <a:ahLst/>
              <a:cxnLst>
                <a:cxn ang="0">
                  <a:pos x="csX0" y="csY0"/>
                </a:cxn>
                <a:cxn ang="0">
                  <a:pos x="csX1" y="csY1"/>
                </a:cxn>
                <a:cxn ang="0">
                  <a:pos x="csX2" y="csY2"/>
                </a:cxn>
                <a:cxn ang="0">
                  <a:pos x="csX3" y="csY3"/>
                </a:cxn>
                <a:cxn ang="0">
                  <a:pos x="csX4" y="csY4"/>
                </a:cxn>
              </a:cxnLst>
              <a:rect l="l" t="t" r="r" b="b"/>
              <a:pathLst>
                <a:path w="1526594" h="1526594">
                  <a:moveTo>
                    <a:pt x="0" y="763297"/>
                  </a:moveTo>
                  <a:cubicBezTo>
                    <a:pt x="0" y="341740"/>
                    <a:pt x="341740" y="0"/>
                    <a:pt x="763297" y="0"/>
                  </a:cubicBezTo>
                  <a:cubicBezTo>
                    <a:pt x="1184854" y="0"/>
                    <a:pt x="1526594" y="341740"/>
                    <a:pt x="1526594" y="763297"/>
                  </a:cubicBezTo>
                  <a:cubicBezTo>
                    <a:pt x="1526594" y="1184854"/>
                    <a:pt x="1184854" y="1526594"/>
                    <a:pt x="763297" y="1526594"/>
                  </a:cubicBezTo>
                  <a:cubicBezTo>
                    <a:pt x="341740" y="1526594"/>
                    <a:pt x="0" y="1184854"/>
                    <a:pt x="0" y="763297"/>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790" tIns="245790" rIns="245790" bIns="245790" numCol="1" spcCol="1270" anchor="ctr" anchorCtr="0">
              <a:noAutofit/>
            </a:bodyPr>
            <a:lstStyle/>
            <a:p>
              <a:pPr marL="0" marR="0" lvl="0" indent="0" algn="ctr" defTabSz="1555750" rtl="0" eaLnBrk="1" fontAlgn="auto" latinLnBrk="0" hangingPunct="1">
                <a:lnSpc>
                  <a:spcPct val="90000"/>
                </a:lnSpc>
                <a:spcBef>
                  <a:spcPct val="0"/>
                </a:spcBef>
                <a:spcAft>
                  <a:spcPct val="35000"/>
                </a:spcAft>
                <a:buClrTx/>
                <a:buSzTx/>
                <a:buFontTx/>
                <a:buNone/>
                <a:tabLst/>
                <a:defRPr/>
              </a:pPr>
              <a:endParaRPr kumimoji="0" lang="en-US" sz="35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43" name="Picture 42">
              <a:extLst>
                <a:ext uri="{FF2B5EF4-FFF2-40B4-BE49-F238E27FC236}">
                  <a16:creationId xmlns:a16="http://schemas.microsoft.com/office/drawing/2014/main" id="{CF31B1B2-BB6E-2727-2EC4-4E1243405F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4026" y="1354047"/>
              <a:ext cx="1473288" cy="1101905"/>
            </a:xfrm>
            <a:prstGeom prst="rect">
              <a:avLst/>
            </a:prstGeom>
          </p:spPr>
        </p:pic>
      </p:grpSp>
      <p:grpSp>
        <p:nvGrpSpPr>
          <p:cNvPr id="3" name="Group 2">
            <a:extLst>
              <a:ext uri="{FF2B5EF4-FFF2-40B4-BE49-F238E27FC236}">
                <a16:creationId xmlns:a16="http://schemas.microsoft.com/office/drawing/2014/main" id="{6DF80C65-E739-2561-4E1B-4DC640235D0A}"/>
              </a:ext>
            </a:extLst>
          </p:cNvPr>
          <p:cNvGrpSpPr/>
          <p:nvPr/>
        </p:nvGrpSpPr>
        <p:grpSpPr>
          <a:xfrm>
            <a:off x="12905743" y="4598995"/>
            <a:ext cx="1159338" cy="1159338"/>
            <a:chOff x="2516392" y="991515"/>
            <a:chExt cx="1440356" cy="1440356"/>
          </a:xfrm>
        </p:grpSpPr>
        <p:sp>
          <p:nvSpPr>
            <p:cNvPr id="5" name="Freeform: Shape 4">
              <a:extLst>
                <a:ext uri="{FF2B5EF4-FFF2-40B4-BE49-F238E27FC236}">
                  <a16:creationId xmlns:a16="http://schemas.microsoft.com/office/drawing/2014/main" id="{9DE7394D-6CF1-A985-E0E1-15DD5A9C461B}"/>
                </a:ext>
              </a:extLst>
            </p:cNvPr>
            <p:cNvSpPr/>
            <p:nvPr/>
          </p:nvSpPr>
          <p:spPr>
            <a:xfrm>
              <a:off x="2516392" y="991515"/>
              <a:ext cx="1440356" cy="1440356"/>
            </a:xfrm>
            <a:custGeom>
              <a:avLst/>
              <a:gdLst>
                <a:gd name="csX0" fmla="*/ 0 w 1440356"/>
                <a:gd name="csY0" fmla="*/ 720178 h 1440356"/>
                <a:gd name="csX1" fmla="*/ 720178 w 1440356"/>
                <a:gd name="csY1" fmla="*/ 0 h 1440356"/>
                <a:gd name="csX2" fmla="*/ 1440356 w 1440356"/>
                <a:gd name="csY2" fmla="*/ 720178 h 1440356"/>
                <a:gd name="csX3" fmla="*/ 720178 w 1440356"/>
                <a:gd name="csY3" fmla="*/ 1440356 h 1440356"/>
                <a:gd name="csX4" fmla="*/ 0 w 1440356"/>
                <a:gd name="csY4" fmla="*/ 720178 h 1440356"/>
              </a:gdLst>
              <a:ahLst/>
              <a:cxnLst>
                <a:cxn ang="0">
                  <a:pos x="csX0" y="csY0"/>
                </a:cxn>
                <a:cxn ang="0">
                  <a:pos x="csX1" y="csY1"/>
                </a:cxn>
                <a:cxn ang="0">
                  <a:pos x="csX2" y="csY2"/>
                </a:cxn>
                <a:cxn ang="0">
                  <a:pos x="csX3" y="csY3"/>
                </a:cxn>
                <a:cxn ang="0">
                  <a:pos x="csX4" y="csY4"/>
                </a:cxn>
              </a:cxnLst>
              <a:rect l="l" t="t" r="r" b="b"/>
              <a:pathLst>
                <a:path w="1440356" h="1440356">
                  <a:moveTo>
                    <a:pt x="0" y="720178"/>
                  </a:moveTo>
                  <a:cubicBezTo>
                    <a:pt x="0" y="322435"/>
                    <a:pt x="322435" y="0"/>
                    <a:pt x="720178" y="0"/>
                  </a:cubicBezTo>
                  <a:cubicBezTo>
                    <a:pt x="1117921" y="0"/>
                    <a:pt x="1440356" y="322435"/>
                    <a:pt x="1440356" y="720178"/>
                  </a:cubicBezTo>
                  <a:cubicBezTo>
                    <a:pt x="1440356" y="1117921"/>
                    <a:pt x="1117921" y="1440356"/>
                    <a:pt x="720178" y="1440356"/>
                  </a:cubicBezTo>
                  <a:cubicBezTo>
                    <a:pt x="322435" y="1440356"/>
                    <a:pt x="0" y="1117921"/>
                    <a:pt x="0" y="720178"/>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10" tIns="252210" rIns="252210" bIns="252210"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tabLst/>
                <a:defRPr/>
              </a:pPr>
              <a:endParaRPr kumimoji="0" lang="en-US" sz="65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0834C2AF-C645-95B9-79F3-5BE1A5F02405}"/>
                </a:ext>
              </a:extLst>
            </p:cNvPr>
            <p:cNvPicPr>
              <a:picLocks noChangeAspect="1"/>
            </p:cNvPicPr>
            <p:nvPr/>
          </p:nvPicPr>
          <p:blipFill>
            <a:blip r:embed="rId5">
              <a:extLst>
                <a:ext uri="{28A0092B-C50C-407E-A947-70E740481C1C}">
                  <a14:useLocalDpi xmlns:a14="http://schemas.microsoft.com/office/drawing/2010/main" val="0"/>
                </a:ext>
              </a:extLst>
            </a:blip>
            <a:srcRect l="17616" t="26407" r="14787" b="26706"/>
            <a:stretch>
              <a:fillRect/>
            </a:stretch>
          </p:blipFill>
          <p:spPr>
            <a:xfrm>
              <a:off x="2671432" y="1328019"/>
              <a:ext cx="1214819" cy="632336"/>
            </a:xfrm>
            <a:prstGeom prst="rect">
              <a:avLst/>
            </a:prstGeom>
          </p:spPr>
        </p:pic>
      </p:grpSp>
      <p:grpSp>
        <p:nvGrpSpPr>
          <p:cNvPr id="47" name="Group 46">
            <a:extLst>
              <a:ext uri="{FF2B5EF4-FFF2-40B4-BE49-F238E27FC236}">
                <a16:creationId xmlns:a16="http://schemas.microsoft.com/office/drawing/2014/main" id="{2645E112-C5B9-60B0-5815-BA5670A88094}"/>
              </a:ext>
            </a:extLst>
          </p:cNvPr>
          <p:cNvGrpSpPr/>
          <p:nvPr/>
        </p:nvGrpSpPr>
        <p:grpSpPr>
          <a:xfrm>
            <a:off x="14366758" y="4585694"/>
            <a:ext cx="1237822" cy="1237822"/>
            <a:chOff x="5729008" y="0"/>
            <a:chExt cx="1499025" cy="1499025"/>
          </a:xfrm>
        </p:grpSpPr>
        <p:sp>
          <p:nvSpPr>
            <p:cNvPr id="48" name="Freeform: Shape 47">
              <a:extLst>
                <a:ext uri="{FF2B5EF4-FFF2-40B4-BE49-F238E27FC236}">
                  <a16:creationId xmlns:a16="http://schemas.microsoft.com/office/drawing/2014/main" id="{2CD78C55-088E-EC27-640E-834BB531BE0F}"/>
                </a:ext>
              </a:extLst>
            </p:cNvPr>
            <p:cNvSpPr/>
            <p:nvPr/>
          </p:nvSpPr>
          <p:spPr>
            <a:xfrm>
              <a:off x="5729008" y="0"/>
              <a:ext cx="1499025" cy="1499025"/>
            </a:xfrm>
            <a:custGeom>
              <a:avLst/>
              <a:gdLst>
                <a:gd name="csX0" fmla="*/ 0 w 1499025"/>
                <a:gd name="csY0" fmla="*/ 749513 h 1499025"/>
                <a:gd name="csX1" fmla="*/ 749513 w 1499025"/>
                <a:gd name="csY1" fmla="*/ 0 h 1499025"/>
                <a:gd name="csX2" fmla="*/ 1499026 w 1499025"/>
                <a:gd name="csY2" fmla="*/ 749513 h 1499025"/>
                <a:gd name="csX3" fmla="*/ 749513 w 1499025"/>
                <a:gd name="csY3" fmla="*/ 1499026 h 1499025"/>
                <a:gd name="csX4" fmla="*/ 0 w 1499025"/>
                <a:gd name="csY4" fmla="*/ 749513 h 1499025"/>
              </a:gdLst>
              <a:ahLst/>
              <a:cxnLst>
                <a:cxn ang="0">
                  <a:pos x="csX0" y="csY0"/>
                </a:cxn>
                <a:cxn ang="0">
                  <a:pos x="csX1" y="csY1"/>
                </a:cxn>
                <a:cxn ang="0">
                  <a:pos x="csX2" y="csY2"/>
                </a:cxn>
                <a:cxn ang="0">
                  <a:pos x="csX3" y="csY3"/>
                </a:cxn>
                <a:cxn ang="0">
                  <a:pos x="csX4" y="csY4"/>
                </a:cxn>
              </a:cxnLst>
              <a:rect l="l" t="t" r="r" b="b"/>
              <a:pathLst>
                <a:path w="1499025" h="1499025">
                  <a:moveTo>
                    <a:pt x="0" y="749513"/>
                  </a:moveTo>
                  <a:cubicBezTo>
                    <a:pt x="0" y="335568"/>
                    <a:pt x="335568" y="0"/>
                    <a:pt x="749513" y="0"/>
                  </a:cubicBezTo>
                  <a:cubicBezTo>
                    <a:pt x="1163458" y="0"/>
                    <a:pt x="1499026" y="335568"/>
                    <a:pt x="1499026" y="749513"/>
                  </a:cubicBezTo>
                  <a:cubicBezTo>
                    <a:pt x="1499026" y="1163458"/>
                    <a:pt x="1163458" y="1499026"/>
                    <a:pt x="749513" y="1499026"/>
                  </a:cubicBezTo>
                  <a:cubicBezTo>
                    <a:pt x="335568" y="1499026"/>
                    <a:pt x="0" y="1163458"/>
                    <a:pt x="0" y="749513"/>
                  </a:cubicBez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752" tIns="241752" rIns="241752" bIns="241752" numCol="1" spcCol="1270" anchor="ctr" anchorCtr="0">
              <a:noAutofit/>
            </a:bodyPr>
            <a:lstStyle/>
            <a:p>
              <a:pPr marL="0" marR="0" lvl="0" indent="0" algn="ctr" defTabSz="1555750" rtl="0" eaLnBrk="1" fontAlgn="auto" latinLnBrk="0" hangingPunct="1">
                <a:lnSpc>
                  <a:spcPct val="90000"/>
                </a:lnSpc>
                <a:spcBef>
                  <a:spcPct val="0"/>
                </a:spcBef>
                <a:spcAft>
                  <a:spcPct val="35000"/>
                </a:spcAft>
                <a:buClrTx/>
                <a:buSzTx/>
                <a:buFontTx/>
                <a:buNone/>
                <a:tabLst/>
                <a:defRPr/>
              </a:pPr>
              <a:endParaRPr kumimoji="0" lang="en-US" sz="35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49" name="Picture 48">
              <a:extLst>
                <a:ext uri="{FF2B5EF4-FFF2-40B4-BE49-F238E27FC236}">
                  <a16:creationId xmlns:a16="http://schemas.microsoft.com/office/drawing/2014/main" id="{17186A99-EBBE-B15A-31C1-41774E2645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5737" y="25133"/>
              <a:ext cx="1285566" cy="1285566"/>
            </a:xfrm>
            <a:prstGeom prst="rect">
              <a:avLst/>
            </a:prstGeom>
          </p:spPr>
        </p:pic>
      </p:grpSp>
      <p:sp>
        <p:nvSpPr>
          <p:cNvPr id="2" name="Freeform: Shape 1">
            <a:extLst>
              <a:ext uri="{FF2B5EF4-FFF2-40B4-BE49-F238E27FC236}">
                <a16:creationId xmlns:a16="http://schemas.microsoft.com/office/drawing/2014/main" id="{4F128BA6-5418-E2AA-E542-E3FF190DAE15}"/>
              </a:ext>
            </a:extLst>
          </p:cNvPr>
          <p:cNvSpPr/>
          <p:nvPr/>
        </p:nvSpPr>
        <p:spPr>
          <a:xfrm rot="16200000">
            <a:off x="5500227" y="8659503"/>
            <a:ext cx="1159543" cy="32003"/>
          </a:xfrm>
          <a:custGeom>
            <a:avLst/>
            <a:gdLst>
              <a:gd name="csX0" fmla="*/ 0 w 1159543"/>
              <a:gd name="csY0" fmla="*/ 16001 h 32003"/>
              <a:gd name="csX1" fmla="*/ 1159543 w 1159543"/>
              <a:gd name="csY1" fmla="*/ 16001 h 32003"/>
            </a:gdLst>
            <a:ahLst/>
            <a:cxnLst>
              <a:cxn ang="0">
                <a:pos x="csX0" y="csY0"/>
              </a:cxn>
              <a:cxn ang="0">
                <a:pos x="csX1" y="csY1"/>
              </a:cxn>
            </a:cxnLst>
            <a:rect l="l" t="t" r="r" b="b"/>
            <a:pathLst>
              <a:path w="1159543" h="32003">
                <a:moveTo>
                  <a:pt x="0" y="16001"/>
                </a:moveTo>
                <a:lnTo>
                  <a:pt x="1159543"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63482" tIns="-12986" rIns="563483" bIns="-1298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4" name="Freeform: Shape 3">
            <a:extLst>
              <a:ext uri="{FF2B5EF4-FFF2-40B4-BE49-F238E27FC236}">
                <a16:creationId xmlns:a16="http://schemas.microsoft.com/office/drawing/2014/main" id="{A6D14952-0FEC-22D8-D663-2B440498F94C}"/>
              </a:ext>
            </a:extLst>
          </p:cNvPr>
          <p:cNvSpPr/>
          <p:nvPr/>
        </p:nvSpPr>
        <p:spPr>
          <a:xfrm rot="20097339">
            <a:off x="6765445" y="9215479"/>
            <a:ext cx="1876122" cy="32003"/>
          </a:xfrm>
          <a:custGeom>
            <a:avLst/>
            <a:gdLst>
              <a:gd name="csX0" fmla="*/ 0 w 1876122"/>
              <a:gd name="csY0" fmla="*/ 16001 h 32003"/>
              <a:gd name="csX1" fmla="*/ 1876122 w 1876122"/>
              <a:gd name="csY1" fmla="*/ 16001 h 32003"/>
            </a:gdLst>
            <a:ahLst/>
            <a:cxnLst>
              <a:cxn ang="0">
                <a:pos x="csX0" y="csY0"/>
              </a:cxn>
              <a:cxn ang="0">
                <a:pos x="csX1" y="csY1"/>
              </a:cxn>
            </a:cxnLst>
            <a:rect l="l" t="t" r="r" b="b"/>
            <a:pathLst>
              <a:path w="1876122" h="32003">
                <a:moveTo>
                  <a:pt x="0" y="16001"/>
                </a:moveTo>
                <a:lnTo>
                  <a:pt x="1876122"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903857" tIns="-30902" rIns="903858" bIns="-30902"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7" name="Freeform: Shape 6">
            <a:extLst>
              <a:ext uri="{FF2B5EF4-FFF2-40B4-BE49-F238E27FC236}">
                <a16:creationId xmlns:a16="http://schemas.microsoft.com/office/drawing/2014/main" id="{6E6E0A2C-7474-B9B7-B8AC-4F6C9BF237D2}"/>
              </a:ext>
            </a:extLst>
          </p:cNvPr>
          <p:cNvSpPr/>
          <p:nvPr/>
        </p:nvSpPr>
        <p:spPr>
          <a:xfrm rot="1308099">
            <a:off x="6803599" y="10519721"/>
            <a:ext cx="1845960" cy="32003"/>
          </a:xfrm>
          <a:custGeom>
            <a:avLst/>
            <a:gdLst>
              <a:gd name="csX0" fmla="*/ 0 w 1845960"/>
              <a:gd name="csY0" fmla="*/ 16001 h 32003"/>
              <a:gd name="csX1" fmla="*/ 1845960 w 1845960"/>
              <a:gd name="csY1" fmla="*/ 16001 h 32003"/>
            </a:gdLst>
            <a:ahLst/>
            <a:cxnLst>
              <a:cxn ang="0">
                <a:pos x="csX0" y="csY0"/>
              </a:cxn>
              <a:cxn ang="0">
                <a:pos x="csX1" y="csY1"/>
              </a:cxn>
            </a:cxnLst>
            <a:rect l="l" t="t" r="r" b="b"/>
            <a:pathLst>
              <a:path w="1845960" h="32003">
                <a:moveTo>
                  <a:pt x="0" y="16001"/>
                </a:moveTo>
                <a:lnTo>
                  <a:pt x="1845960"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89532" tIns="-30148" rIns="889529" bIns="-30148"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8" name="Freeform: Shape 7">
            <a:extLst>
              <a:ext uri="{FF2B5EF4-FFF2-40B4-BE49-F238E27FC236}">
                <a16:creationId xmlns:a16="http://schemas.microsoft.com/office/drawing/2014/main" id="{07C0A16E-1330-EEB1-8018-10ABB7E9E3EC}"/>
              </a:ext>
            </a:extLst>
          </p:cNvPr>
          <p:cNvSpPr/>
          <p:nvPr/>
        </p:nvSpPr>
        <p:spPr>
          <a:xfrm rot="16271076">
            <a:off x="5550701" y="11254868"/>
            <a:ext cx="1263662" cy="32004"/>
          </a:xfrm>
          <a:custGeom>
            <a:avLst/>
            <a:gdLst>
              <a:gd name="csX0" fmla="*/ 0 w 1263661"/>
              <a:gd name="csY0" fmla="*/ 16001 h 32003"/>
              <a:gd name="csX1" fmla="*/ 1263661 w 1263661"/>
              <a:gd name="csY1" fmla="*/ 16001 h 32003"/>
            </a:gdLst>
            <a:ahLst/>
            <a:cxnLst>
              <a:cxn ang="0">
                <a:pos x="csX0" y="csY0"/>
              </a:cxn>
              <a:cxn ang="0">
                <a:pos x="csX1" y="csY1"/>
              </a:cxn>
            </a:cxnLst>
            <a:rect l="l" t="t" r="r" b="b"/>
            <a:pathLst>
              <a:path w="1263661" h="32003">
                <a:moveTo>
                  <a:pt x="1263661"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12938" tIns="-15590" rIns="612940" bIns="-15590"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0" name="Freeform: Shape 9">
            <a:extLst>
              <a:ext uri="{FF2B5EF4-FFF2-40B4-BE49-F238E27FC236}">
                <a16:creationId xmlns:a16="http://schemas.microsoft.com/office/drawing/2014/main" id="{6ABCA5D0-5A42-D0F1-F3E9-DD80BADD4FE1}"/>
              </a:ext>
            </a:extLst>
          </p:cNvPr>
          <p:cNvSpPr/>
          <p:nvPr/>
        </p:nvSpPr>
        <p:spPr>
          <a:xfrm rot="20104994">
            <a:off x="3206330" y="10733752"/>
            <a:ext cx="2475100" cy="32004"/>
          </a:xfrm>
          <a:custGeom>
            <a:avLst/>
            <a:gdLst>
              <a:gd name="csX0" fmla="*/ 0 w 2475100"/>
              <a:gd name="csY0" fmla="*/ 16001 h 32003"/>
              <a:gd name="csX1" fmla="*/ 2475100 w 2475100"/>
              <a:gd name="csY1" fmla="*/ 16001 h 32003"/>
            </a:gdLst>
            <a:ahLst/>
            <a:cxnLst>
              <a:cxn ang="0">
                <a:pos x="csX0" y="csY0"/>
              </a:cxn>
              <a:cxn ang="0">
                <a:pos x="csX1" y="csY1"/>
              </a:cxn>
            </a:cxnLst>
            <a:rect l="l" t="t" r="r" b="b"/>
            <a:pathLst>
              <a:path w="2475100" h="32003">
                <a:moveTo>
                  <a:pt x="2475100"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188372" tIns="-45874" rIns="1188372" bIns="-45878" numCol="1" spcCol="1270" anchor="ctr" anchorCtr="0">
            <a:noAutofit/>
          </a:bodyPr>
          <a:lstStyle/>
          <a:p>
            <a:pPr marL="0" lvl="0" indent="0" algn="ctr" defTabSz="355600">
              <a:lnSpc>
                <a:spcPct val="90000"/>
              </a:lnSpc>
              <a:spcBef>
                <a:spcPct val="0"/>
              </a:spcBef>
              <a:spcAft>
                <a:spcPct val="35000"/>
              </a:spcAft>
              <a:buNone/>
            </a:pPr>
            <a:endParaRPr lang="en-US" sz="800" kern="1200"/>
          </a:p>
        </p:txBody>
      </p:sp>
      <p:sp>
        <p:nvSpPr>
          <p:cNvPr id="11" name="Freeform: Shape 10">
            <a:extLst>
              <a:ext uri="{FF2B5EF4-FFF2-40B4-BE49-F238E27FC236}">
                <a16:creationId xmlns:a16="http://schemas.microsoft.com/office/drawing/2014/main" id="{F83434AD-4B3A-29FF-0D08-FE1CDB321724}"/>
              </a:ext>
            </a:extLst>
          </p:cNvPr>
          <p:cNvSpPr/>
          <p:nvPr/>
        </p:nvSpPr>
        <p:spPr>
          <a:xfrm rot="1780127">
            <a:off x="3854653" y="9101215"/>
            <a:ext cx="1860544" cy="32004"/>
          </a:xfrm>
          <a:custGeom>
            <a:avLst/>
            <a:gdLst>
              <a:gd name="csX0" fmla="*/ 0 w 1860544"/>
              <a:gd name="csY0" fmla="*/ 16001 h 32003"/>
              <a:gd name="csX1" fmla="*/ 1860544 w 1860544"/>
              <a:gd name="csY1" fmla="*/ 16001 h 32003"/>
            </a:gdLst>
            <a:ahLst/>
            <a:cxnLst>
              <a:cxn ang="0">
                <a:pos x="csX0" y="csY0"/>
              </a:cxn>
              <a:cxn ang="0">
                <a:pos x="csX1" y="csY1"/>
              </a:cxn>
            </a:cxnLst>
            <a:rect l="l" t="t" r="r" b="b"/>
            <a:pathLst>
              <a:path w="1860544" h="32003">
                <a:moveTo>
                  <a:pt x="1860544"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96458" tIns="-30511" rIns="896458" bIns="-30513" numCol="1" spcCol="1270" anchor="ctr" anchorCtr="0">
            <a:noAutofit/>
          </a:bodyPr>
          <a:lstStyle/>
          <a:p>
            <a:pPr marL="0" lvl="0" indent="0" algn="ctr" defTabSz="266700">
              <a:lnSpc>
                <a:spcPct val="90000"/>
              </a:lnSpc>
              <a:spcBef>
                <a:spcPct val="0"/>
              </a:spcBef>
              <a:spcAft>
                <a:spcPct val="35000"/>
              </a:spcAft>
              <a:buNone/>
            </a:pPr>
            <a:endParaRPr lang="en-US" sz="600" kern="1200"/>
          </a:p>
        </p:txBody>
      </p:sp>
      <p:grpSp>
        <p:nvGrpSpPr>
          <p:cNvPr id="27" name="Group 26">
            <a:extLst>
              <a:ext uri="{FF2B5EF4-FFF2-40B4-BE49-F238E27FC236}">
                <a16:creationId xmlns:a16="http://schemas.microsoft.com/office/drawing/2014/main" id="{D2D6563B-52E5-9D31-557C-697027484F6B}"/>
              </a:ext>
            </a:extLst>
          </p:cNvPr>
          <p:cNvGrpSpPr/>
          <p:nvPr/>
        </p:nvGrpSpPr>
        <p:grpSpPr>
          <a:xfrm>
            <a:off x="1737623" y="10790467"/>
            <a:ext cx="1661209" cy="1661209"/>
            <a:chOff x="1623347" y="4201891"/>
            <a:chExt cx="1661209" cy="1661209"/>
          </a:xfrm>
        </p:grpSpPr>
        <p:sp>
          <p:nvSpPr>
            <p:cNvPr id="29" name="Freeform: Shape 28">
              <a:extLst>
                <a:ext uri="{FF2B5EF4-FFF2-40B4-BE49-F238E27FC236}">
                  <a16:creationId xmlns:a16="http://schemas.microsoft.com/office/drawing/2014/main" id="{42D14692-E6A6-C29D-E30D-258EA0DD5F6A}"/>
                </a:ext>
              </a:extLst>
            </p:cNvPr>
            <p:cNvSpPr/>
            <p:nvPr/>
          </p:nvSpPr>
          <p:spPr>
            <a:xfrm>
              <a:off x="1623347" y="4201891"/>
              <a:ext cx="1661209" cy="1661209"/>
            </a:xfrm>
            <a:custGeom>
              <a:avLst/>
              <a:gdLst>
                <a:gd name="csX0" fmla="*/ 0 w 1661209"/>
                <a:gd name="csY0" fmla="*/ 830605 h 1661209"/>
                <a:gd name="csX1" fmla="*/ 830605 w 1661209"/>
                <a:gd name="csY1" fmla="*/ 0 h 1661209"/>
                <a:gd name="csX2" fmla="*/ 1661210 w 1661209"/>
                <a:gd name="csY2" fmla="*/ 830605 h 1661209"/>
                <a:gd name="csX3" fmla="*/ 830605 w 1661209"/>
                <a:gd name="csY3" fmla="*/ 1661210 h 1661209"/>
                <a:gd name="csX4" fmla="*/ 0 w 1661209"/>
                <a:gd name="csY4" fmla="*/ 830605 h 1661209"/>
              </a:gdLst>
              <a:ahLst/>
              <a:cxnLst>
                <a:cxn ang="0">
                  <a:pos x="csX0" y="csY0"/>
                </a:cxn>
                <a:cxn ang="0">
                  <a:pos x="csX1" y="csY1"/>
                </a:cxn>
                <a:cxn ang="0">
                  <a:pos x="csX2" y="csY2"/>
                </a:cxn>
                <a:cxn ang="0">
                  <a:pos x="csX3" y="csY3"/>
                </a:cxn>
                <a:cxn ang="0">
                  <a:pos x="csX4" y="csY4"/>
                </a:cxn>
              </a:cxnLst>
              <a:rect l="l" t="t" r="r" b="b"/>
              <a:pathLst>
                <a:path w="1661209" h="1661209">
                  <a:moveTo>
                    <a:pt x="0" y="830605"/>
                  </a:moveTo>
                  <a:cubicBezTo>
                    <a:pt x="0" y="371875"/>
                    <a:pt x="371875" y="0"/>
                    <a:pt x="830605" y="0"/>
                  </a:cubicBezTo>
                  <a:cubicBezTo>
                    <a:pt x="1289335" y="0"/>
                    <a:pt x="1661210" y="371875"/>
                    <a:pt x="1661210" y="830605"/>
                  </a:cubicBezTo>
                  <a:cubicBezTo>
                    <a:pt x="1661210" y="1289335"/>
                    <a:pt x="1289335" y="1661210"/>
                    <a:pt x="830605" y="1661210"/>
                  </a:cubicBezTo>
                  <a:cubicBezTo>
                    <a:pt x="371875" y="1661210"/>
                    <a:pt x="0" y="1289335"/>
                    <a:pt x="0" y="83060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553" tIns="284553" rIns="284553" bIns="284553"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30" name="Picture 29" descr="Explore Tata Consultancy Services Ltd ESG score, report and breaking news">
              <a:extLst>
                <a:ext uri="{FF2B5EF4-FFF2-40B4-BE49-F238E27FC236}">
                  <a16:creationId xmlns:a16="http://schemas.microsoft.com/office/drawing/2014/main" id="{C7AB8909-1D04-CEE2-A7FE-E7D4DDB26010}"/>
                </a:ext>
              </a:extLst>
            </p:cNvPr>
            <p:cNvPicPr>
              <a:picLocks noChangeAspect="1"/>
            </p:cNvPicPr>
            <p:nvPr/>
          </p:nvPicPr>
          <p:blipFill>
            <a:blip r:embed="rId7"/>
            <a:stretch>
              <a:fillRect/>
            </a:stretch>
          </p:blipFill>
          <p:spPr>
            <a:xfrm>
              <a:off x="1820089" y="4410060"/>
              <a:ext cx="1244869" cy="1244869"/>
            </a:xfrm>
            <a:prstGeom prst="rect">
              <a:avLst/>
            </a:prstGeom>
          </p:spPr>
        </p:pic>
      </p:grpSp>
      <p:grpSp>
        <p:nvGrpSpPr>
          <p:cNvPr id="44" name="Group 43">
            <a:extLst>
              <a:ext uri="{FF2B5EF4-FFF2-40B4-BE49-F238E27FC236}">
                <a16:creationId xmlns:a16="http://schemas.microsoft.com/office/drawing/2014/main" id="{64C4B13F-E2E8-DA08-8795-6EC90C0B42D2}"/>
              </a:ext>
            </a:extLst>
          </p:cNvPr>
          <p:cNvGrpSpPr/>
          <p:nvPr/>
        </p:nvGrpSpPr>
        <p:grpSpPr>
          <a:xfrm>
            <a:off x="8476178" y="10415454"/>
            <a:ext cx="1527966" cy="1473288"/>
            <a:chOff x="8361902" y="3826878"/>
            <a:chExt cx="1527966" cy="1473288"/>
          </a:xfrm>
        </p:grpSpPr>
        <p:sp>
          <p:nvSpPr>
            <p:cNvPr id="45" name="Freeform: Shape 44">
              <a:extLst>
                <a:ext uri="{FF2B5EF4-FFF2-40B4-BE49-F238E27FC236}">
                  <a16:creationId xmlns:a16="http://schemas.microsoft.com/office/drawing/2014/main" id="{0A5DDE81-B0D6-C38D-A6EC-C52C09B5B2DC}"/>
                </a:ext>
              </a:extLst>
            </p:cNvPr>
            <p:cNvSpPr/>
            <p:nvPr/>
          </p:nvSpPr>
          <p:spPr>
            <a:xfrm>
              <a:off x="8416580" y="3826878"/>
              <a:ext cx="1473288" cy="1473288"/>
            </a:xfrm>
            <a:custGeom>
              <a:avLst/>
              <a:gdLst>
                <a:gd name="csX0" fmla="*/ 0 w 1473288"/>
                <a:gd name="csY0" fmla="*/ 736644 h 1473288"/>
                <a:gd name="csX1" fmla="*/ 736644 w 1473288"/>
                <a:gd name="csY1" fmla="*/ 0 h 1473288"/>
                <a:gd name="csX2" fmla="*/ 1473288 w 1473288"/>
                <a:gd name="csY2" fmla="*/ 736644 h 1473288"/>
                <a:gd name="csX3" fmla="*/ 736644 w 1473288"/>
                <a:gd name="csY3" fmla="*/ 1473288 h 1473288"/>
                <a:gd name="csX4" fmla="*/ 0 w 1473288"/>
                <a:gd name="csY4" fmla="*/ 736644 h 1473288"/>
              </a:gdLst>
              <a:ahLst/>
              <a:cxnLst>
                <a:cxn ang="0">
                  <a:pos x="csX0" y="csY0"/>
                </a:cxn>
                <a:cxn ang="0">
                  <a:pos x="csX1" y="csY1"/>
                </a:cxn>
                <a:cxn ang="0">
                  <a:pos x="csX2" y="csY2"/>
                </a:cxn>
                <a:cxn ang="0">
                  <a:pos x="csX3" y="csY3"/>
                </a:cxn>
                <a:cxn ang="0">
                  <a:pos x="csX4" y="csY4"/>
                </a:cxn>
              </a:cxnLst>
              <a:rect l="l" t="t" r="r" b="b"/>
              <a:pathLst>
                <a:path w="1473288" h="1473288">
                  <a:moveTo>
                    <a:pt x="0" y="736644"/>
                  </a:moveTo>
                  <a:cubicBezTo>
                    <a:pt x="0" y="329807"/>
                    <a:pt x="329807" y="0"/>
                    <a:pt x="736644" y="0"/>
                  </a:cubicBezTo>
                  <a:cubicBezTo>
                    <a:pt x="1143481" y="0"/>
                    <a:pt x="1473288" y="329807"/>
                    <a:pt x="1473288" y="736644"/>
                  </a:cubicBezTo>
                  <a:cubicBezTo>
                    <a:pt x="1473288" y="1143481"/>
                    <a:pt x="1143481" y="1473288"/>
                    <a:pt x="736644" y="1473288"/>
                  </a:cubicBezTo>
                  <a:cubicBezTo>
                    <a:pt x="329807" y="1473288"/>
                    <a:pt x="0" y="1143481"/>
                    <a:pt x="0" y="736644"/>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348" tIns="237348" rIns="237348" bIns="237348" numCol="1" spcCol="1270" anchor="ctr" anchorCtr="0">
              <a:noAutofit/>
            </a:bodyPr>
            <a:lstStyle/>
            <a:p>
              <a:pPr marL="0" lvl="0" indent="0" algn="ctr" defTabSz="1511300">
                <a:lnSpc>
                  <a:spcPct val="90000"/>
                </a:lnSpc>
                <a:spcBef>
                  <a:spcPct val="0"/>
                </a:spcBef>
                <a:spcAft>
                  <a:spcPct val="35000"/>
                </a:spcAft>
                <a:buNone/>
              </a:pPr>
              <a:endParaRPr lang="en-US" sz="3400" kern="1200" dirty="0"/>
            </a:p>
          </p:txBody>
        </p:sp>
        <p:pic>
          <p:nvPicPr>
            <p:cNvPr id="46" name="Picture 45">
              <a:extLst>
                <a:ext uri="{FF2B5EF4-FFF2-40B4-BE49-F238E27FC236}">
                  <a16:creationId xmlns:a16="http://schemas.microsoft.com/office/drawing/2014/main" id="{FCE5DA73-770A-2194-C685-3CFF66EF49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61902" y="3958018"/>
              <a:ext cx="1526983" cy="1236857"/>
            </a:xfrm>
            <a:prstGeom prst="rect">
              <a:avLst/>
            </a:prstGeom>
          </p:spPr>
        </p:pic>
      </p:grpSp>
      <p:grpSp>
        <p:nvGrpSpPr>
          <p:cNvPr id="50" name="Group 49">
            <a:extLst>
              <a:ext uri="{FF2B5EF4-FFF2-40B4-BE49-F238E27FC236}">
                <a16:creationId xmlns:a16="http://schemas.microsoft.com/office/drawing/2014/main" id="{546303BA-FAA6-1FBC-3685-9F403FDB9F93}"/>
              </a:ext>
            </a:extLst>
          </p:cNvPr>
          <p:cNvGrpSpPr/>
          <p:nvPr/>
        </p:nvGrpSpPr>
        <p:grpSpPr>
          <a:xfrm>
            <a:off x="5381421" y="11902402"/>
            <a:ext cx="1626508" cy="1544173"/>
            <a:chOff x="5267145" y="5313826"/>
            <a:chExt cx="1626508" cy="1544173"/>
          </a:xfrm>
        </p:grpSpPr>
        <p:sp>
          <p:nvSpPr>
            <p:cNvPr id="51" name="Freeform: Shape 50">
              <a:extLst>
                <a:ext uri="{FF2B5EF4-FFF2-40B4-BE49-F238E27FC236}">
                  <a16:creationId xmlns:a16="http://schemas.microsoft.com/office/drawing/2014/main" id="{6FABB8C8-3746-883F-DE0A-B70D47DC237B}"/>
                </a:ext>
              </a:extLst>
            </p:cNvPr>
            <p:cNvSpPr/>
            <p:nvPr/>
          </p:nvSpPr>
          <p:spPr>
            <a:xfrm>
              <a:off x="5267145" y="5313826"/>
              <a:ext cx="1544173" cy="1544173"/>
            </a:xfrm>
            <a:custGeom>
              <a:avLst/>
              <a:gdLst>
                <a:gd name="csX0" fmla="*/ 0 w 1544173"/>
                <a:gd name="csY0" fmla="*/ 772087 h 1544173"/>
                <a:gd name="csX1" fmla="*/ 772087 w 1544173"/>
                <a:gd name="csY1" fmla="*/ 0 h 1544173"/>
                <a:gd name="csX2" fmla="*/ 1544174 w 1544173"/>
                <a:gd name="csY2" fmla="*/ 772087 h 1544173"/>
                <a:gd name="csX3" fmla="*/ 772087 w 1544173"/>
                <a:gd name="csY3" fmla="*/ 1544174 h 1544173"/>
                <a:gd name="csX4" fmla="*/ 0 w 1544173"/>
                <a:gd name="csY4" fmla="*/ 772087 h 1544173"/>
              </a:gdLst>
              <a:ahLst/>
              <a:cxnLst>
                <a:cxn ang="0">
                  <a:pos x="csX0" y="csY0"/>
                </a:cxn>
                <a:cxn ang="0">
                  <a:pos x="csX1" y="csY1"/>
                </a:cxn>
                <a:cxn ang="0">
                  <a:pos x="csX2" y="csY2"/>
                </a:cxn>
                <a:cxn ang="0">
                  <a:pos x="csX3" y="csY3"/>
                </a:cxn>
                <a:cxn ang="0">
                  <a:pos x="csX4" y="csY4"/>
                </a:cxn>
              </a:cxnLst>
              <a:rect l="l" t="t" r="r" b="b"/>
              <a:pathLst>
                <a:path w="1544173" h="1544173">
                  <a:moveTo>
                    <a:pt x="0" y="772087"/>
                  </a:moveTo>
                  <a:cubicBezTo>
                    <a:pt x="0" y="345675"/>
                    <a:pt x="345675" y="0"/>
                    <a:pt x="772087" y="0"/>
                  </a:cubicBezTo>
                  <a:cubicBezTo>
                    <a:pt x="1198499" y="0"/>
                    <a:pt x="1544174" y="345675"/>
                    <a:pt x="1544174" y="772087"/>
                  </a:cubicBezTo>
                  <a:cubicBezTo>
                    <a:pt x="1544174" y="1198499"/>
                    <a:pt x="1198499" y="1544174"/>
                    <a:pt x="772087" y="1544174"/>
                  </a:cubicBezTo>
                  <a:cubicBezTo>
                    <a:pt x="345675" y="1544174"/>
                    <a:pt x="0" y="1198499"/>
                    <a:pt x="0" y="772087"/>
                  </a:cubicBezTo>
                  <a:close/>
                </a:path>
              </a:pathLst>
            </a:custGeom>
            <a:solidFill>
              <a:schemeClr val="accent6">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414" tIns="267414" rIns="267414" bIns="267414"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52" name="Picture 51">
              <a:extLst>
                <a:ext uri="{FF2B5EF4-FFF2-40B4-BE49-F238E27FC236}">
                  <a16:creationId xmlns:a16="http://schemas.microsoft.com/office/drawing/2014/main" id="{BC0F7333-AD9A-5BC4-0F4A-1B686A255AB1}"/>
                </a:ext>
              </a:extLst>
            </p:cNvPr>
            <p:cNvPicPr>
              <a:picLocks noChangeAspect="1"/>
            </p:cNvPicPr>
            <p:nvPr/>
          </p:nvPicPr>
          <p:blipFill>
            <a:blip r:embed="rId9">
              <a:extLst>
                <a:ext uri="{28A0092B-C50C-407E-A947-70E740481C1C}">
                  <a14:useLocalDpi xmlns:a14="http://schemas.microsoft.com/office/drawing/2010/main" val="0"/>
                </a:ext>
              </a:extLst>
            </a:blip>
            <a:srcRect l="-3821" t="31061" b="21983"/>
            <a:stretch>
              <a:fillRect/>
            </a:stretch>
          </p:blipFill>
          <p:spPr>
            <a:xfrm>
              <a:off x="5327744" y="5520378"/>
              <a:ext cx="1316339" cy="570847"/>
            </a:xfrm>
            <a:prstGeom prst="rect">
              <a:avLst/>
            </a:prstGeom>
          </p:spPr>
        </p:pic>
        <p:pic>
          <p:nvPicPr>
            <p:cNvPr id="53" name="Picture 52">
              <a:extLst>
                <a:ext uri="{FF2B5EF4-FFF2-40B4-BE49-F238E27FC236}">
                  <a16:creationId xmlns:a16="http://schemas.microsoft.com/office/drawing/2014/main" id="{F30EC00D-0F1D-4FBF-E19B-3AEF3D5DFFE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27744" y="5890485"/>
              <a:ext cx="1565909" cy="795041"/>
            </a:xfrm>
            <a:prstGeom prst="rect">
              <a:avLst/>
            </a:prstGeom>
          </p:spPr>
        </p:pic>
      </p:grpSp>
      <p:grpSp>
        <p:nvGrpSpPr>
          <p:cNvPr id="54" name="Group 53">
            <a:extLst>
              <a:ext uri="{FF2B5EF4-FFF2-40B4-BE49-F238E27FC236}">
                <a16:creationId xmlns:a16="http://schemas.microsoft.com/office/drawing/2014/main" id="{D6F9DB51-F061-F1A7-93CA-D10B2AE213DB}"/>
              </a:ext>
            </a:extLst>
          </p:cNvPr>
          <p:cNvGrpSpPr/>
          <p:nvPr/>
        </p:nvGrpSpPr>
        <p:grpSpPr>
          <a:xfrm>
            <a:off x="2630668" y="7580091"/>
            <a:ext cx="1440356" cy="1440356"/>
            <a:chOff x="2516392" y="991515"/>
            <a:chExt cx="1440356" cy="1440356"/>
          </a:xfrm>
        </p:grpSpPr>
        <p:grpSp>
          <p:nvGrpSpPr>
            <p:cNvPr id="55" name="Group 54">
              <a:extLst>
                <a:ext uri="{FF2B5EF4-FFF2-40B4-BE49-F238E27FC236}">
                  <a16:creationId xmlns:a16="http://schemas.microsoft.com/office/drawing/2014/main" id="{F912897A-F85F-8AF7-DFFC-7C10515380DF}"/>
                </a:ext>
              </a:extLst>
            </p:cNvPr>
            <p:cNvGrpSpPr/>
            <p:nvPr/>
          </p:nvGrpSpPr>
          <p:grpSpPr>
            <a:xfrm>
              <a:off x="2516392" y="991515"/>
              <a:ext cx="1440356" cy="1440356"/>
              <a:chOff x="2516392" y="991515"/>
              <a:chExt cx="1440356" cy="1440356"/>
            </a:xfrm>
          </p:grpSpPr>
          <p:sp>
            <p:nvSpPr>
              <p:cNvPr id="57" name="Freeform: Shape 56">
                <a:extLst>
                  <a:ext uri="{FF2B5EF4-FFF2-40B4-BE49-F238E27FC236}">
                    <a16:creationId xmlns:a16="http://schemas.microsoft.com/office/drawing/2014/main" id="{2BA5F96B-EF4B-2270-B34E-6E6D507CE3D7}"/>
                  </a:ext>
                </a:extLst>
              </p:cNvPr>
              <p:cNvSpPr/>
              <p:nvPr/>
            </p:nvSpPr>
            <p:spPr>
              <a:xfrm>
                <a:off x="2516392" y="991515"/>
                <a:ext cx="1440356" cy="1440356"/>
              </a:xfrm>
              <a:custGeom>
                <a:avLst/>
                <a:gdLst>
                  <a:gd name="csX0" fmla="*/ 0 w 1440356"/>
                  <a:gd name="csY0" fmla="*/ 720178 h 1440356"/>
                  <a:gd name="csX1" fmla="*/ 720178 w 1440356"/>
                  <a:gd name="csY1" fmla="*/ 0 h 1440356"/>
                  <a:gd name="csX2" fmla="*/ 1440356 w 1440356"/>
                  <a:gd name="csY2" fmla="*/ 720178 h 1440356"/>
                  <a:gd name="csX3" fmla="*/ 720178 w 1440356"/>
                  <a:gd name="csY3" fmla="*/ 1440356 h 1440356"/>
                  <a:gd name="csX4" fmla="*/ 0 w 1440356"/>
                  <a:gd name="csY4" fmla="*/ 720178 h 1440356"/>
                </a:gdLst>
                <a:ahLst/>
                <a:cxnLst>
                  <a:cxn ang="0">
                    <a:pos x="csX0" y="csY0"/>
                  </a:cxn>
                  <a:cxn ang="0">
                    <a:pos x="csX1" y="csY1"/>
                  </a:cxn>
                  <a:cxn ang="0">
                    <a:pos x="csX2" y="csY2"/>
                  </a:cxn>
                  <a:cxn ang="0">
                    <a:pos x="csX3" y="csY3"/>
                  </a:cxn>
                  <a:cxn ang="0">
                    <a:pos x="csX4" y="csY4"/>
                  </a:cxn>
                </a:cxnLst>
                <a:rect l="l" t="t" r="r" b="b"/>
                <a:pathLst>
                  <a:path w="1440356" h="1440356">
                    <a:moveTo>
                      <a:pt x="0" y="720178"/>
                    </a:moveTo>
                    <a:cubicBezTo>
                      <a:pt x="0" y="322435"/>
                      <a:pt x="322435" y="0"/>
                      <a:pt x="720178" y="0"/>
                    </a:cubicBezTo>
                    <a:cubicBezTo>
                      <a:pt x="1117921" y="0"/>
                      <a:pt x="1440356" y="322435"/>
                      <a:pt x="1440356" y="720178"/>
                    </a:cubicBezTo>
                    <a:cubicBezTo>
                      <a:pt x="1440356" y="1117921"/>
                      <a:pt x="1117921" y="1440356"/>
                      <a:pt x="720178" y="1440356"/>
                    </a:cubicBezTo>
                    <a:cubicBezTo>
                      <a:pt x="322435" y="1440356"/>
                      <a:pt x="0" y="1117921"/>
                      <a:pt x="0" y="720178"/>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10" tIns="252210" rIns="252210" bIns="252210"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58" name="Picture 57">
                <a:extLst>
                  <a:ext uri="{FF2B5EF4-FFF2-40B4-BE49-F238E27FC236}">
                    <a16:creationId xmlns:a16="http://schemas.microsoft.com/office/drawing/2014/main" id="{A096C5FD-BA0D-950C-16C5-5CEEF99128D5}"/>
                  </a:ext>
                </a:extLst>
              </p:cNvPr>
              <p:cNvPicPr>
                <a:picLocks noChangeAspect="1"/>
              </p:cNvPicPr>
              <p:nvPr/>
            </p:nvPicPr>
            <p:blipFill>
              <a:blip r:embed="rId5">
                <a:extLst>
                  <a:ext uri="{28A0092B-C50C-407E-A947-70E740481C1C}">
                    <a14:useLocalDpi xmlns:a14="http://schemas.microsoft.com/office/drawing/2010/main" val="0"/>
                  </a:ext>
                </a:extLst>
              </a:blip>
              <a:srcRect l="17616" t="26407" r="14787" b="26706"/>
              <a:stretch>
                <a:fillRect/>
              </a:stretch>
            </p:blipFill>
            <p:spPr>
              <a:xfrm>
                <a:off x="2671432" y="1328019"/>
                <a:ext cx="1214819" cy="632336"/>
              </a:xfrm>
              <a:prstGeom prst="rect">
                <a:avLst/>
              </a:prstGeom>
            </p:spPr>
          </p:pic>
        </p:grpSp>
        <p:sp>
          <p:nvSpPr>
            <p:cNvPr id="56" name="Oval 55">
              <a:extLst>
                <a:ext uri="{FF2B5EF4-FFF2-40B4-BE49-F238E27FC236}">
                  <a16:creationId xmlns:a16="http://schemas.microsoft.com/office/drawing/2014/main" id="{11D3AAA2-D0DC-9B5E-3845-9FB6AD6FCC72}"/>
                </a:ext>
              </a:extLst>
            </p:cNvPr>
            <p:cNvSpPr/>
            <p:nvPr/>
          </p:nvSpPr>
          <p:spPr>
            <a:xfrm>
              <a:off x="3634468" y="1126809"/>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27444948-46E6-3D14-EFE6-557FF1EC1584}"/>
              </a:ext>
            </a:extLst>
          </p:cNvPr>
          <p:cNvGrpSpPr/>
          <p:nvPr/>
        </p:nvGrpSpPr>
        <p:grpSpPr>
          <a:xfrm>
            <a:off x="8481607" y="7747965"/>
            <a:ext cx="1526594" cy="1526594"/>
            <a:chOff x="8367331" y="1159389"/>
            <a:chExt cx="1526594" cy="1526594"/>
          </a:xfrm>
        </p:grpSpPr>
        <p:grpSp>
          <p:nvGrpSpPr>
            <p:cNvPr id="60" name="Group 59">
              <a:extLst>
                <a:ext uri="{FF2B5EF4-FFF2-40B4-BE49-F238E27FC236}">
                  <a16:creationId xmlns:a16="http://schemas.microsoft.com/office/drawing/2014/main" id="{6B3AE025-6776-4E8C-A68A-12601CB69E19}"/>
                </a:ext>
              </a:extLst>
            </p:cNvPr>
            <p:cNvGrpSpPr/>
            <p:nvPr/>
          </p:nvGrpSpPr>
          <p:grpSpPr>
            <a:xfrm>
              <a:off x="8367331" y="1159389"/>
              <a:ext cx="1526594" cy="1526594"/>
              <a:chOff x="8367331" y="1159389"/>
              <a:chExt cx="1526594" cy="1526594"/>
            </a:xfrm>
          </p:grpSpPr>
          <p:sp>
            <p:nvSpPr>
              <p:cNvPr id="62" name="Freeform: Shape 61">
                <a:extLst>
                  <a:ext uri="{FF2B5EF4-FFF2-40B4-BE49-F238E27FC236}">
                    <a16:creationId xmlns:a16="http://schemas.microsoft.com/office/drawing/2014/main" id="{2AC9EE08-7346-1004-9E1A-29F392A36105}"/>
                  </a:ext>
                </a:extLst>
              </p:cNvPr>
              <p:cNvSpPr/>
              <p:nvPr/>
            </p:nvSpPr>
            <p:spPr>
              <a:xfrm>
                <a:off x="8367331" y="1159389"/>
                <a:ext cx="1526594" cy="1526594"/>
              </a:xfrm>
              <a:custGeom>
                <a:avLst/>
                <a:gdLst>
                  <a:gd name="csX0" fmla="*/ 0 w 1526594"/>
                  <a:gd name="csY0" fmla="*/ 763297 h 1526594"/>
                  <a:gd name="csX1" fmla="*/ 763297 w 1526594"/>
                  <a:gd name="csY1" fmla="*/ 0 h 1526594"/>
                  <a:gd name="csX2" fmla="*/ 1526594 w 1526594"/>
                  <a:gd name="csY2" fmla="*/ 763297 h 1526594"/>
                  <a:gd name="csX3" fmla="*/ 763297 w 1526594"/>
                  <a:gd name="csY3" fmla="*/ 1526594 h 1526594"/>
                  <a:gd name="csX4" fmla="*/ 0 w 1526594"/>
                  <a:gd name="csY4" fmla="*/ 763297 h 1526594"/>
                </a:gdLst>
                <a:ahLst/>
                <a:cxnLst>
                  <a:cxn ang="0">
                    <a:pos x="csX0" y="csY0"/>
                  </a:cxn>
                  <a:cxn ang="0">
                    <a:pos x="csX1" y="csY1"/>
                  </a:cxn>
                  <a:cxn ang="0">
                    <a:pos x="csX2" y="csY2"/>
                  </a:cxn>
                  <a:cxn ang="0">
                    <a:pos x="csX3" y="csY3"/>
                  </a:cxn>
                  <a:cxn ang="0">
                    <a:pos x="csX4" y="csY4"/>
                  </a:cxn>
                </a:cxnLst>
                <a:rect l="l" t="t" r="r" b="b"/>
                <a:pathLst>
                  <a:path w="1526594" h="1526594">
                    <a:moveTo>
                      <a:pt x="0" y="763297"/>
                    </a:moveTo>
                    <a:cubicBezTo>
                      <a:pt x="0" y="341740"/>
                      <a:pt x="341740" y="0"/>
                      <a:pt x="763297" y="0"/>
                    </a:cubicBezTo>
                    <a:cubicBezTo>
                      <a:pt x="1184854" y="0"/>
                      <a:pt x="1526594" y="341740"/>
                      <a:pt x="1526594" y="763297"/>
                    </a:cubicBezTo>
                    <a:cubicBezTo>
                      <a:pt x="1526594" y="1184854"/>
                      <a:pt x="1184854" y="1526594"/>
                      <a:pt x="763297" y="1526594"/>
                    </a:cubicBezTo>
                    <a:cubicBezTo>
                      <a:pt x="341740" y="1526594"/>
                      <a:pt x="0" y="1184854"/>
                      <a:pt x="0" y="763297"/>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790" tIns="245790" rIns="245790" bIns="245790"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63" name="Picture 62">
                <a:extLst>
                  <a:ext uri="{FF2B5EF4-FFF2-40B4-BE49-F238E27FC236}">
                    <a16:creationId xmlns:a16="http://schemas.microsoft.com/office/drawing/2014/main" id="{5B53A6B2-2248-3D72-7512-60BFDBF4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4026" y="1354047"/>
                <a:ext cx="1473288" cy="1101905"/>
              </a:xfrm>
              <a:prstGeom prst="rect">
                <a:avLst/>
              </a:prstGeom>
            </p:spPr>
          </p:pic>
        </p:grpSp>
        <p:sp>
          <p:nvSpPr>
            <p:cNvPr id="61" name="Oval 60">
              <a:extLst>
                <a:ext uri="{FF2B5EF4-FFF2-40B4-BE49-F238E27FC236}">
                  <a16:creationId xmlns:a16="http://schemas.microsoft.com/office/drawing/2014/main" id="{0AF9CCB2-27CD-E0DB-2678-6F37E6BB26EF}"/>
                </a:ext>
              </a:extLst>
            </p:cNvPr>
            <p:cNvSpPr/>
            <p:nvPr/>
          </p:nvSpPr>
          <p:spPr>
            <a:xfrm>
              <a:off x="9652799" y="1334564"/>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9F01EC46-D694-A230-1785-79C58CA20C05}"/>
              </a:ext>
            </a:extLst>
          </p:cNvPr>
          <p:cNvGrpSpPr/>
          <p:nvPr/>
        </p:nvGrpSpPr>
        <p:grpSpPr>
          <a:xfrm>
            <a:off x="4686276" y="8493576"/>
            <a:ext cx="3048000" cy="3048000"/>
            <a:chOff x="4572000" y="1905000"/>
            <a:chExt cx="3048000" cy="3048000"/>
          </a:xfrm>
          <a:solidFill>
            <a:schemeClr val="accent5">
              <a:lumMod val="40000"/>
              <a:lumOff val="60000"/>
            </a:schemeClr>
          </a:solidFill>
        </p:grpSpPr>
        <p:sp>
          <p:nvSpPr>
            <p:cNvPr id="65" name="Oval 64">
              <a:extLst>
                <a:ext uri="{FF2B5EF4-FFF2-40B4-BE49-F238E27FC236}">
                  <a16:creationId xmlns:a16="http://schemas.microsoft.com/office/drawing/2014/main" id="{0B95023A-1619-A4B1-0578-1C1B7A6704E3}"/>
                </a:ext>
              </a:extLst>
            </p:cNvPr>
            <p:cNvSpPr/>
            <p:nvPr/>
          </p:nvSpPr>
          <p:spPr>
            <a:xfrm>
              <a:off x="4572000" y="1905000"/>
              <a:ext cx="3048000" cy="3048000"/>
            </a:xfrm>
            <a:prstGeom prst="ellipse">
              <a:avLst/>
            </a:prstGeom>
            <a:grp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descr="Tata Motors logo in transparent PNG and vectorized SVG formats">
              <a:extLst>
                <a:ext uri="{FF2B5EF4-FFF2-40B4-BE49-F238E27FC236}">
                  <a16:creationId xmlns:a16="http://schemas.microsoft.com/office/drawing/2014/main" id="{42533874-E1C5-B5E8-B6F0-B592E4778FB1}"/>
                </a:ext>
              </a:extLst>
            </p:cNvPr>
            <p:cNvPicPr>
              <a:picLocks noChangeAspect="1"/>
            </p:cNvPicPr>
            <p:nvPr/>
          </p:nvPicPr>
          <p:blipFill>
            <a:blip r:embed="rId11"/>
            <a:stretch>
              <a:fillRect/>
            </a:stretch>
          </p:blipFill>
          <p:spPr>
            <a:xfrm>
              <a:off x="4940050" y="2656114"/>
              <a:ext cx="2311900" cy="1545772"/>
            </a:xfrm>
            <a:prstGeom prst="rect">
              <a:avLst/>
            </a:prstGeom>
            <a:grpFill/>
          </p:spPr>
        </p:pic>
      </p:grpSp>
      <p:sp>
        <p:nvSpPr>
          <p:cNvPr id="67" name="TextBox 66">
            <a:hlinkClick r:id="rId12" action="ppaction://hlinksldjump"/>
            <a:extLst>
              <a:ext uri="{FF2B5EF4-FFF2-40B4-BE49-F238E27FC236}">
                <a16:creationId xmlns:a16="http://schemas.microsoft.com/office/drawing/2014/main" id="{608DF0EE-C396-86EA-3B02-459AB4EE4D87}"/>
              </a:ext>
            </a:extLst>
          </p:cNvPr>
          <p:cNvSpPr txBox="1"/>
          <p:nvPr/>
        </p:nvSpPr>
        <p:spPr>
          <a:xfrm>
            <a:off x="8676024" y="8030165"/>
            <a:ext cx="1285566" cy="730202"/>
          </a:xfrm>
          <a:prstGeom prst="rect">
            <a:avLst/>
          </a:prstGeom>
          <a:noFill/>
        </p:spPr>
        <p:txBody>
          <a:bodyPr wrap="square" rtlCol="0">
            <a:spAutoFit/>
          </a:bodyPr>
          <a:lstStyle/>
          <a:p>
            <a:endParaRPr lang="en-US" dirty="0"/>
          </a:p>
        </p:txBody>
      </p:sp>
      <p:sp>
        <p:nvSpPr>
          <p:cNvPr id="68" name="TextBox 67">
            <a:hlinkClick r:id="rId13" action="ppaction://hlinksldjump"/>
            <a:extLst>
              <a:ext uri="{FF2B5EF4-FFF2-40B4-BE49-F238E27FC236}">
                <a16:creationId xmlns:a16="http://schemas.microsoft.com/office/drawing/2014/main" id="{40339FB1-EDD5-A6A0-2384-B508063B1131}"/>
              </a:ext>
            </a:extLst>
          </p:cNvPr>
          <p:cNvSpPr txBox="1"/>
          <p:nvPr/>
        </p:nvSpPr>
        <p:spPr>
          <a:xfrm>
            <a:off x="2716223" y="7911067"/>
            <a:ext cx="1285566" cy="954107"/>
          </a:xfrm>
          <a:prstGeom prst="rect">
            <a:avLst/>
          </a:prstGeom>
          <a:noFill/>
        </p:spPr>
        <p:txBody>
          <a:bodyPr wrap="square" rtlCol="0">
            <a:spAutoFit/>
          </a:bodyPr>
          <a:lstStyle/>
          <a:p>
            <a:pPr algn="ctr"/>
            <a:r>
              <a:rPr lang="en-US" sz="2800" dirty="0">
                <a:solidFill>
                  <a:schemeClr val="bg1">
                    <a:alpha val="0"/>
                  </a:schemeClr>
                </a:solidFill>
                <a:hlinkClick r:id="rId13" action="ppaction://hlinksldjump">
                  <a:extLst>
                    <a:ext uri="{A12FA001-AC4F-418D-AE19-62706E023703}">
                      <ahyp:hlinkClr xmlns:ahyp="http://schemas.microsoft.com/office/drawing/2018/hyperlinkcolor" val="tx"/>
                    </a:ext>
                  </a:extLst>
                </a:hlinkClick>
              </a:rPr>
              <a:t>Chemicals</a:t>
            </a:r>
            <a:r>
              <a:rPr lang="en-US" sz="2800" dirty="0">
                <a:solidFill>
                  <a:schemeClr val="bg1">
                    <a:alpha val="0"/>
                  </a:schemeClr>
                </a:solidFill>
              </a:rPr>
              <a:t>`</a:t>
            </a:r>
          </a:p>
        </p:txBody>
      </p:sp>
      <p:sp>
        <p:nvSpPr>
          <p:cNvPr id="69" name="TextBox 68">
            <a:hlinkClick r:id="rId12" action="ppaction://hlinksldjump"/>
            <a:extLst>
              <a:ext uri="{FF2B5EF4-FFF2-40B4-BE49-F238E27FC236}">
                <a16:creationId xmlns:a16="http://schemas.microsoft.com/office/drawing/2014/main" id="{5A942599-6D25-D40D-D8AA-609ACD79EBDF}"/>
              </a:ext>
            </a:extLst>
          </p:cNvPr>
          <p:cNvSpPr txBox="1"/>
          <p:nvPr/>
        </p:nvSpPr>
        <p:spPr>
          <a:xfrm>
            <a:off x="8624717" y="8023745"/>
            <a:ext cx="1285566" cy="954107"/>
          </a:xfrm>
          <a:prstGeom prst="rect">
            <a:avLst/>
          </a:prstGeom>
          <a:noFill/>
        </p:spPr>
        <p:txBody>
          <a:bodyPr wrap="square" rtlCol="0">
            <a:spAutoFit/>
          </a:bodyPr>
          <a:lstStyle/>
          <a:p>
            <a:pPr algn="ctr"/>
            <a:r>
              <a:rPr lang="en-US" sz="2800" dirty="0">
                <a:solidFill>
                  <a:schemeClr val="tx1">
                    <a:alpha val="0"/>
                  </a:schemeClr>
                </a:solidFill>
                <a:hlinkClick r:id="rId12"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sp>
        <p:nvSpPr>
          <p:cNvPr id="70" name="TextBox 69">
            <a:hlinkClick r:id="rId14" action="ppaction://hlinksldjump"/>
            <a:extLst>
              <a:ext uri="{FF2B5EF4-FFF2-40B4-BE49-F238E27FC236}">
                <a16:creationId xmlns:a16="http://schemas.microsoft.com/office/drawing/2014/main" id="{4E79EE03-8209-7D50-B929-8AE5978765BC}"/>
              </a:ext>
            </a:extLst>
          </p:cNvPr>
          <p:cNvSpPr txBox="1"/>
          <p:nvPr/>
        </p:nvSpPr>
        <p:spPr>
          <a:xfrm>
            <a:off x="5717061" y="7149937"/>
            <a:ext cx="1285566" cy="954107"/>
          </a:xfrm>
          <a:prstGeom prst="rect">
            <a:avLst/>
          </a:prstGeom>
          <a:noFill/>
        </p:spPr>
        <p:txBody>
          <a:bodyPr wrap="square" rtlCol="0">
            <a:spAutoFit/>
          </a:bodyPr>
          <a:lstStyle/>
          <a:p>
            <a:pPr algn="ctr"/>
            <a:r>
              <a:rPr lang="en-US" sz="2800" dirty="0">
                <a:solidFill>
                  <a:schemeClr val="tx1">
                    <a:alpha val="0"/>
                  </a:schemeClr>
                </a:solidFill>
                <a:hlinkClick r:id="rId14"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grpSp>
        <p:nvGrpSpPr>
          <p:cNvPr id="71" name="Group 70">
            <a:extLst>
              <a:ext uri="{FF2B5EF4-FFF2-40B4-BE49-F238E27FC236}">
                <a16:creationId xmlns:a16="http://schemas.microsoft.com/office/drawing/2014/main" id="{36542FC7-3EC4-7822-5537-44B325B1E5AD}"/>
              </a:ext>
            </a:extLst>
          </p:cNvPr>
          <p:cNvGrpSpPr/>
          <p:nvPr/>
        </p:nvGrpSpPr>
        <p:grpSpPr>
          <a:xfrm>
            <a:off x="5276944" y="-1906535"/>
            <a:ext cx="1499025" cy="1499025"/>
            <a:chOff x="5216209" y="23865"/>
            <a:chExt cx="1499025" cy="1499025"/>
          </a:xfrm>
        </p:grpSpPr>
        <p:grpSp>
          <p:nvGrpSpPr>
            <p:cNvPr id="72" name="Group 71">
              <a:extLst>
                <a:ext uri="{FF2B5EF4-FFF2-40B4-BE49-F238E27FC236}">
                  <a16:creationId xmlns:a16="http://schemas.microsoft.com/office/drawing/2014/main" id="{88D727D0-7E93-547F-EFA8-17ACEC1E6127}"/>
                </a:ext>
              </a:extLst>
            </p:cNvPr>
            <p:cNvGrpSpPr/>
            <p:nvPr/>
          </p:nvGrpSpPr>
          <p:grpSpPr>
            <a:xfrm>
              <a:off x="5216209" y="23865"/>
              <a:ext cx="1499025" cy="1499025"/>
              <a:chOff x="5729008" y="0"/>
              <a:chExt cx="1499025" cy="1499025"/>
            </a:xfrm>
          </p:grpSpPr>
          <p:sp>
            <p:nvSpPr>
              <p:cNvPr id="74" name="Freeform: Shape 73">
                <a:extLst>
                  <a:ext uri="{FF2B5EF4-FFF2-40B4-BE49-F238E27FC236}">
                    <a16:creationId xmlns:a16="http://schemas.microsoft.com/office/drawing/2014/main" id="{BFC66939-5DD9-265A-7F6D-13C711A5F6EE}"/>
                  </a:ext>
                </a:extLst>
              </p:cNvPr>
              <p:cNvSpPr/>
              <p:nvPr/>
            </p:nvSpPr>
            <p:spPr>
              <a:xfrm>
                <a:off x="5729008" y="0"/>
                <a:ext cx="1499025" cy="1499025"/>
              </a:xfrm>
              <a:custGeom>
                <a:avLst/>
                <a:gdLst>
                  <a:gd name="csX0" fmla="*/ 0 w 1499025"/>
                  <a:gd name="csY0" fmla="*/ 749513 h 1499025"/>
                  <a:gd name="csX1" fmla="*/ 749513 w 1499025"/>
                  <a:gd name="csY1" fmla="*/ 0 h 1499025"/>
                  <a:gd name="csX2" fmla="*/ 1499026 w 1499025"/>
                  <a:gd name="csY2" fmla="*/ 749513 h 1499025"/>
                  <a:gd name="csX3" fmla="*/ 749513 w 1499025"/>
                  <a:gd name="csY3" fmla="*/ 1499026 h 1499025"/>
                  <a:gd name="csX4" fmla="*/ 0 w 1499025"/>
                  <a:gd name="csY4" fmla="*/ 749513 h 1499025"/>
                </a:gdLst>
                <a:ahLst/>
                <a:cxnLst>
                  <a:cxn ang="0">
                    <a:pos x="csX0" y="csY0"/>
                  </a:cxn>
                  <a:cxn ang="0">
                    <a:pos x="csX1" y="csY1"/>
                  </a:cxn>
                  <a:cxn ang="0">
                    <a:pos x="csX2" y="csY2"/>
                  </a:cxn>
                  <a:cxn ang="0">
                    <a:pos x="csX3" y="csY3"/>
                  </a:cxn>
                  <a:cxn ang="0">
                    <a:pos x="csX4" y="csY4"/>
                  </a:cxn>
                </a:cxnLst>
                <a:rect l="l" t="t" r="r" b="b"/>
                <a:pathLst>
                  <a:path w="1499025" h="1499025">
                    <a:moveTo>
                      <a:pt x="0" y="749513"/>
                    </a:moveTo>
                    <a:cubicBezTo>
                      <a:pt x="0" y="335568"/>
                      <a:pt x="335568" y="0"/>
                      <a:pt x="749513" y="0"/>
                    </a:cubicBezTo>
                    <a:cubicBezTo>
                      <a:pt x="1163458" y="0"/>
                      <a:pt x="1499026" y="335568"/>
                      <a:pt x="1499026" y="749513"/>
                    </a:cubicBezTo>
                    <a:cubicBezTo>
                      <a:pt x="1499026" y="1163458"/>
                      <a:pt x="1163458" y="1499026"/>
                      <a:pt x="749513" y="1499026"/>
                    </a:cubicBezTo>
                    <a:cubicBezTo>
                      <a:pt x="335568" y="1499026"/>
                      <a:pt x="0" y="1163458"/>
                      <a:pt x="0" y="749513"/>
                    </a:cubicBez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752" tIns="241752" rIns="241752" bIns="241752"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75" name="Picture 74">
                <a:extLst>
                  <a:ext uri="{FF2B5EF4-FFF2-40B4-BE49-F238E27FC236}">
                    <a16:creationId xmlns:a16="http://schemas.microsoft.com/office/drawing/2014/main" id="{C94A3843-9217-9665-5CF0-73F449FB77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5737" y="25133"/>
                <a:ext cx="1285566" cy="1285566"/>
              </a:xfrm>
              <a:prstGeom prst="rect">
                <a:avLst/>
              </a:prstGeom>
            </p:spPr>
          </p:pic>
        </p:grpSp>
        <p:sp>
          <p:nvSpPr>
            <p:cNvPr id="73" name="Oval 72">
              <a:extLst>
                <a:ext uri="{FF2B5EF4-FFF2-40B4-BE49-F238E27FC236}">
                  <a16:creationId xmlns:a16="http://schemas.microsoft.com/office/drawing/2014/main" id="{4587B6BD-32E7-4F88-CB87-4CE4B5413881}"/>
                </a:ext>
              </a:extLst>
            </p:cNvPr>
            <p:cNvSpPr/>
            <p:nvPr/>
          </p:nvSpPr>
          <p:spPr>
            <a:xfrm>
              <a:off x="6507358" y="290981"/>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TextBox 75">
            <a:hlinkClick r:id="rId14" action="ppaction://hlinksldjump"/>
            <a:extLst>
              <a:ext uri="{FF2B5EF4-FFF2-40B4-BE49-F238E27FC236}">
                <a16:creationId xmlns:a16="http://schemas.microsoft.com/office/drawing/2014/main" id="{78213F19-0A82-59C2-5FE9-930A8AB543AF}"/>
              </a:ext>
            </a:extLst>
          </p:cNvPr>
          <p:cNvSpPr txBox="1"/>
          <p:nvPr/>
        </p:nvSpPr>
        <p:spPr>
          <a:xfrm>
            <a:off x="5399676" y="-1634077"/>
            <a:ext cx="1285566" cy="954107"/>
          </a:xfrm>
          <a:prstGeom prst="rect">
            <a:avLst/>
          </a:prstGeom>
          <a:noFill/>
        </p:spPr>
        <p:txBody>
          <a:bodyPr wrap="square" rtlCol="0">
            <a:spAutoFit/>
          </a:bodyPr>
          <a:lstStyle/>
          <a:p>
            <a:pPr algn="ctr"/>
            <a:r>
              <a:rPr lang="en-US" sz="2800" dirty="0">
                <a:solidFill>
                  <a:schemeClr val="tx1">
                    <a:alpha val="0"/>
                  </a:schemeClr>
                </a:solidFill>
                <a:hlinkClick r:id="rId14"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sp>
        <p:nvSpPr>
          <p:cNvPr id="77" name="Oval 76">
            <a:extLst>
              <a:ext uri="{FF2B5EF4-FFF2-40B4-BE49-F238E27FC236}">
                <a16:creationId xmlns:a16="http://schemas.microsoft.com/office/drawing/2014/main" id="{88862273-F159-E5C8-5DE1-D1D5D324A58E}"/>
              </a:ext>
            </a:extLst>
          </p:cNvPr>
          <p:cNvSpPr/>
          <p:nvPr/>
        </p:nvSpPr>
        <p:spPr>
          <a:xfrm>
            <a:off x="21489960" y="5621926"/>
            <a:ext cx="294950" cy="294950"/>
          </a:xfrm>
          <a:prstGeom prst="ellipse">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417B817-2CC4-2269-0F96-D7AD1D2EC0FF}"/>
              </a:ext>
            </a:extLst>
          </p:cNvPr>
          <p:cNvSpPr/>
          <p:nvPr/>
        </p:nvSpPr>
        <p:spPr>
          <a:xfrm>
            <a:off x="20324680" y="5627759"/>
            <a:ext cx="294950" cy="294950"/>
          </a:xfrm>
          <a:prstGeom prst="ellipse">
            <a:avLst/>
          </a:prstGeom>
          <a:solidFill>
            <a:srgbClr val="8484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99598F4-7784-0925-0E65-5FD299C09FEB}"/>
              </a:ext>
            </a:extLst>
          </p:cNvPr>
          <p:cNvSpPr/>
          <p:nvPr/>
        </p:nvSpPr>
        <p:spPr>
          <a:xfrm>
            <a:off x="19159399" y="5611038"/>
            <a:ext cx="294950" cy="294950"/>
          </a:xfrm>
          <a:prstGeom prst="ellipse">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64D88AF3-5459-76E4-2F8E-FB210EE77D94}"/>
              </a:ext>
            </a:extLst>
          </p:cNvPr>
          <p:cNvSpPr/>
          <p:nvPr/>
        </p:nvSpPr>
        <p:spPr>
          <a:xfrm>
            <a:off x="17994118" y="5627759"/>
            <a:ext cx="294950" cy="294950"/>
          </a:xfrm>
          <a:prstGeom prst="ellipse">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8E4B5696-CC2C-0320-5799-4F43FC6B8B53}"/>
              </a:ext>
            </a:extLst>
          </p:cNvPr>
          <p:cNvSpPr txBox="1"/>
          <p:nvPr/>
        </p:nvSpPr>
        <p:spPr>
          <a:xfrm>
            <a:off x="17720634" y="5909520"/>
            <a:ext cx="1261855" cy="338554"/>
          </a:xfrm>
          <a:prstGeom prst="rect">
            <a:avLst/>
          </a:prstGeom>
          <a:noFill/>
        </p:spPr>
        <p:txBody>
          <a:bodyPr wrap="square" rtlCol="0">
            <a:spAutoFit/>
          </a:bodyPr>
          <a:lstStyle/>
          <a:p>
            <a:r>
              <a:rPr lang="en-US" sz="800" dirty="0">
                <a:solidFill>
                  <a:schemeClr val="accent1">
                    <a:lumMod val="20000"/>
                    <a:lumOff val="80000"/>
                  </a:schemeClr>
                </a:solidFill>
              </a:rPr>
              <a:t>Technology, trust, global responsibility, innovation</a:t>
            </a:r>
          </a:p>
        </p:txBody>
      </p:sp>
      <p:sp>
        <p:nvSpPr>
          <p:cNvPr id="82" name="TextBox 81">
            <a:extLst>
              <a:ext uri="{FF2B5EF4-FFF2-40B4-BE49-F238E27FC236}">
                <a16:creationId xmlns:a16="http://schemas.microsoft.com/office/drawing/2014/main" id="{D838D3A3-3379-B7B8-0A14-53FC3704F0D2}"/>
              </a:ext>
            </a:extLst>
          </p:cNvPr>
          <p:cNvSpPr txBox="1"/>
          <p:nvPr/>
        </p:nvSpPr>
        <p:spPr>
          <a:xfrm>
            <a:off x="18905023" y="5943864"/>
            <a:ext cx="1123951" cy="584775"/>
          </a:xfrm>
          <a:prstGeom prst="rect">
            <a:avLst/>
          </a:prstGeom>
          <a:noFill/>
        </p:spPr>
        <p:txBody>
          <a:bodyPr wrap="square" rtlCol="0">
            <a:spAutoFit/>
          </a:bodyPr>
          <a:lstStyle/>
          <a:p>
            <a:r>
              <a:rPr lang="en-US" sz="800" dirty="0">
                <a:solidFill>
                  <a:schemeClr val="accent6">
                    <a:lumMod val="20000"/>
                    <a:lumOff val="80000"/>
                  </a:schemeClr>
                </a:solidFill>
              </a:rPr>
              <a:t>Eco‑friendly, renewable energy, sustainability, environment</a:t>
            </a:r>
          </a:p>
        </p:txBody>
      </p:sp>
      <p:sp>
        <p:nvSpPr>
          <p:cNvPr id="83" name="TextBox 82">
            <a:extLst>
              <a:ext uri="{FF2B5EF4-FFF2-40B4-BE49-F238E27FC236}">
                <a16:creationId xmlns:a16="http://schemas.microsoft.com/office/drawing/2014/main" id="{923411DD-CD47-9795-E724-DE2497DD3E94}"/>
              </a:ext>
            </a:extLst>
          </p:cNvPr>
          <p:cNvSpPr txBox="1"/>
          <p:nvPr/>
        </p:nvSpPr>
        <p:spPr>
          <a:xfrm>
            <a:off x="20057654" y="5943863"/>
            <a:ext cx="1123951" cy="461665"/>
          </a:xfrm>
          <a:prstGeom prst="rect">
            <a:avLst/>
          </a:prstGeom>
          <a:noFill/>
        </p:spPr>
        <p:txBody>
          <a:bodyPr wrap="square" rtlCol="0">
            <a:spAutoFit/>
          </a:bodyPr>
          <a:lstStyle/>
          <a:p>
            <a:r>
              <a:rPr lang="en-US" sz="800" dirty="0">
                <a:solidFill>
                  <a:schemeClr val="bg2">
                    <a:lumMod val="90000"/>
                  </a:schemeClr>
                </a:solidFill>
              </a:rPr>
              <a:t>Community, social responsibility, conservation</a:t>
            </a:r>
          </a:p>
        </p:txBody>
      </p:sp>
      <p:sp>
        <p:nvSpPr>
          <p:cNvPr id="84" name="TextBox 83">
            <a:extLst>
              <a:ext uri="{FF2B5EF4-FFF2-40B4-BE49-F238E27FC236}">
                <a16:creationId xmlns:a16="http://schemas.microsoft.com/office/drawing/2014/main" id="{2F60661C-A850-16A8-39F9-0AA0A509E4DB}"/>
              </a:ext>
            </a:extLst>
          </p:cNvPr>
          <p:cNvSpPr txBox="1"/>
          <p:nvPr/>
        </p:nvSpPr>
        <p:spPr>
          <a:xfrm>
            <a:off x="21299020" y="5948948"/>
            <a:ext cx="1123951" cy="461665"/>
          </a:xfrm>
          <a:prstGeom prst="rect">
            <a:avLst/>
          </a:prstGeom>
          <a:noFill/>
        </p:spPr>
        <p:txBody>
          <a:bodyPr wrap="square" rtlCol="0">
            <a:spAutoFit/>
          </a:bodyPr>
          <a:lstStyle/>
          <a:p>
            <a:r>
              <a:rPr lang="en-US" sz="800" dirty="0">
                <a:solidFill>
                  <a:schemeClr val="accent2">
                    <a:lumMod val="75000"/>
                  </a:schemeClr>
                </a:solidFill>
              </a:rPr>
              <a:t>Urgency, climate action, transition, net‑zero goals</a:t>
            </a:r>
          </a:p>
        </p:txBody>
      </p:sp>
      <p:sp>
        <p:nvSpPr>
          <p:cNvPr id="85" name="Rectangle: Rounded Corners 84">
            <a:extLst>
              <a:ext uri="{FF2B5EF4-FFF2-40B4-BE49-F238E27FC236}">
                <a16:creationId xmlns:a16="http://schemas.microsoft.com/office/drawing/2014/main" id="{5B39354E-1637-7C9B-A77A-D8F95FBDE74E}"/>
              </a:ext>
            </a:extLst>
          </p:cNvPr>
          <p:cNvSpPr/>
          <p:nvPr/>
        </p:nvSpPr>
        <p:spPr>
          <a:xfrm>
            <a:off x="17730274" y="1338943"/>
            <a:ext cx="5475907" cy="4180114"/>
          </a:xfrm>
          <a:prstGeom prst="roundRect">
            <a:avLst/>
          </a:prstGeom>
          <a:solidFill>
            <a:schemeClr val="dk1">
              <a:alpha val="4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87" name="Rectangle 86">
            <a:extLst>
              <a:ext uri="{FF2B5EF4-FFF2-40B4-BE49-F238E27FC236}">
                <a16:creationId xmlns:a16="http://schemas.microsoft.com/office/drawing/2014/main" id="{977786EE-4724-595C-10BF-29F5B540901D}"/>
              </a:ext>
            </a:extLst>
          </p:cNvPr>
          <p:cNvSpPr/>
          <p:nvPr/>
        </p:nvSpPr>
        <p:spPr>
          <a:xfrm>
            <a:off x="21544556" y="1861426"/>
            <a:ext cx="1280957" cy="247650"/>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8" name="Rectangle 87">
            <a:extLst>
              <a:ext uri="{FF2B5EF4-FFF2-40B4-BE49-F238E27FC236}">
                <a16:creationId xmlns:a16="http://schemas.microsoft.com/office/drawing/2014/main" id="{0D6F0B2E-7654-99A8-465D-19869E14096F}"/>
              </a:ext>
            </a:extLst>
          </p:cNvPr>
          <p:cNvSpPr/>
          <p:nvPr/>
        </p:nvSpPr>
        <p:spPr>
          <a:xfrm>
            <a:off x="18117624" y="2147176"/>
            <a:ext cx="927100" cy="247650"/>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9" name="Rectangle 88">
            <a:extLst>
              <a:ext uri="{FF2B5EF4-FFF2-40B4-BE49-F238E27FC236}">
                <a16:creationId xmlns:a16="http://schemas.microsoft.com/office/drawing/2014/main" id="{4FF16C9A-AB47-0AB7-3E49-364B8A3345CD}"/>
              </a:ext>
            </a:extLst>
          </p:cNvPr>
          <p:cNvSpPr/>
          <p:nvPr/>
        </p:nvSpPr>
        <p:spPr>
          <a:xfrm>
            <a:off x="22279081" y="2453242"/>
            <a:ext cx="689943" cy="247650"/>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0" name="Rectangle 89">
            <a:extLst>
              <a:ext uri="{FF2B5EF4-FFF2-40B4-BE49-F238E27FC236}">
                <a16:creationId xmlns:a16="http://schemas.microsoft.com/office/drawing/2014/main" id="{1E67B942-7A79-9E24-B15C-C4E0E6B5E8A3}"/>
              </a:ext>
            </a:extLst>
          </p:cNvPr>
          <p:cNvSpPr/>
          <p:nvPr/>
        </p:nvSpPr>
        <p:spPr>
          <a:xfrm>
            <a:off x="18319516" y="2764933"/>
            <a:ext cx="1506258" cy="247650"/>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1" name="Rectangle 90">
            <a:extLst>
              <a:ext uri="{FF2B5EF4-FFF2-40B4-BE49-F238E27FC236}">
                <a16:creationId xmlns:a16="http://schemas.microsoft.com/office/drawing/2014/main" id="{41E02DCE-423D-8176-CC6F-C5668E15F385}"/>
              </a:ext>
            </a:extLst>
          </p:cNvPr>
          <p:cNvSpPr/>
          <p:nvPr/>
        </p:nvSpPr>
        <p:spPr>
          <a:xfrm>
            <a:off x="22363539" y="2732964"/>
            <a:ext cx="311268" cy="247650"/>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2" name="Rectangle 91">
            <a:extLst>
              <a:ext uri="{FF2B5EF4-FFF2-40B4-BE49-F238E27FC236}">
                <a16:creationId xmlns:a16="http://schemas.microsoft.com/office/drawing/2014/main" id="{A5DB8971-E73E-92BA-05F7-2E13127768B9}"/>
              </a:ext>
            </a:extLst>
          </p:cNvPr>
          <p:cNvSpPr/>
          <p:nvPr/>
        </p:nvSpPr>
        <p:spPr>
          <a:xfrm>
            <a:off x="18559868" y="3069171"/>
            <a:ext cx="2358106" cy="247650"/>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3" name="Rectangle 92">
            <a:extLst>
              <a:ext uri="{FF2B5EF4-FFF2-40B4-BE49-F238E27FC236}">
                <a16:creationId xmlns:a16="http://schemas.microsoft.com/office/drawing/2014/main" id="{2C319A6E-AA17-572D-7D75-E775A5466AE7}"/>
              </a:ext>
            </a:extLst>
          </p:cNvPr>
          <p:cNvSpPr/>
          <p:nvPr/>
        </p:nvSpPr>
        <p:spPr>
          <a:xfrm>
            <a:off x="17977799" y="3367712"/>
            <a:ext cx="2281191" cy="247650"/>
          </a:xfrm>
          <a:prstGeom prst="rect">
            <a:avLst/>
          </a:prstGeom>
          <a:solidFill>
            <a:srgbClr val="8484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4" name="Rectangle 93">
            <a:extLst>
              <a:ext uri="{FF2B5EF4-FFF2-40B4-BE49-F238E27FC236}">
                <a16:creationId xmlns:a16="http://schemas.microsoft.com/office/drawing/2014/main" id="{81649CC8-9B03-1D16-45BF-AB0984E8909D}"/>
              </a:ext>
            </a:extLst>
          </p:cNvPr>
          <p:cNvSpPr/>
          <p:nvPr/>
        </p:nvSpPr>
        <p:spPr>
          <a:xfrm>
            <a:off x="19262326" y="3978926"/>
            <a:ext cx="1990081" cy="247650"/>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0D9B9801-EAA9-8E9A-C29E-70637CD3AE75}"/>
              </a:ext>
            </a:extLst>
          </p:cNvPr>
          <p:cNvSpPr txBox="1"/>
          <p:nvPr/>
        </p:nvSpPr>
        <p:spPr>
          <a:xfrm>
            <a:off x="17869822" y="1752600"/>
            <a:ext cx="5221994" cy="34778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Tata Motors leads India’s shift to eco‑friendly products through its growing range of EVs like the Nexon EV and </a:t>
            </a:r>
            <a:r>
              <a:rPr kumimoji="0" lang="en-US" sz="2000" b="0" i="0" u="none" strike="noStrike" kern="1200" cap="none" spc="0" normalizeH="0" baseline="0" noProof="0" dirty="0" err="1">
                <a:ln>
                  <a:noFill/>
                </a:ln>
                <a:solidFill>
                  <a:prstClr val="white"/>
                </a:solidFill>
                <a:effectLst/>
                <a:uLnTx/>
                <a:uFillTx/>
                <a:latin typeface="Calibri"/>
                <a:ea typeface="+mn-ea"/>
                <a:cs typeface="+mn-cs"/>
              </a:rPr>
              <a:t>Tigor</a:t>
            </a:r>
            <a:r>
              <a:rPr kumimoji="0" lang="en-US" sz="2000" b="0" i="0" u="none" strike="noStrike" kern="1200" cap="none" spc="0" normalizeH="0" baseline="0" noProof="0" dirty="0">
                <a:ln>
                  <a:noFill/>
                </a:ln>
                <a:solidFill>
                  <a:prstClr val="white"/>
                </a:solidFill>
                <a:effectLst/>
                <a:uLnTx/>
                <a:uFillTx/>
                <a:latin typeface="Calibri"/>
                <a:ea typeface="+mn-ea"/>
                <a:cs typeface="+mn-cs"/>
              </a:rPr>
              <a:t> EV. With a strong green mobility vision, the company invests in EV charging infrastructure and advanced technology leadership to reduce dependence on fossil fuels. Beyond innovation, Tata Motors also emphasizes community impact by making safer, affordable transport accessible to millions. Altogether, it shows how automotive growth can align with sustainability and social responsibility.</a:t>
            </a:r>
          </a:p>
        </p:txBody>
      </p:sp>
      <p:graphicFrame>
        <p:nvGraphicFramePr>
          <p:cNvPr id="15" name="Chart 14">
            <a:extLst>
              <a:ext uri="{FF2B5EF4-FFF2-40B4-BE49-F238E27FC236}">
                <a16:creationId xmlns:a16="http://schemas.microsoft.com/office/drawing/2014/main" id="{98D6C49F-DCD8-CCBA-B616-CF3280CAAB29}"/>
              </a:ext>
            </a:extLst>
          </p:cNvPr>
          <p:cNvGraphicFramePr/>
          <p:nvPr>
            <p:extLst>
              <p:ext uri="{D42A27DB-BD31-4B8C-83A1-F6EECF244321}">
                <p14:modId xmlns:p14="http://schemas.microsoft.com/office/powerpoint/2010/main" val="161990974"/>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39677629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ext Box 1"/>
          <p:cNvSpPr txBox="1"/>
          <p:nvPr/>
        </p:nvSpPr>
        <p:spPr>
          <a:xfrm>
            <a:off x="0" y="1167765"/>
            <a:ext cx="4248150" cy="2585323"/>
          </a:xfrm>
          <a:prstGeom prst="rect">
            <a:avLst/>
          </a:prstGeom>
          <a:solidFill>
            <a:schemeClr val="tx1">
              <a:alpha val="24000"/>
            </a:schemeClr>
          </a:solidFill>
        </p:spPr>
        <p:txBody>
          <a:bodyPr wrap="square" rtlCol="0">
            <a:spAutoFit/>
          </a:bodyPr>
          <a:lstStyle/>
          <a:p>
            <a:r>
              <a:rPr lang="en-US" sz="5400" dirty="0">
                <a:ln w="3175" cmpd="sng">
                  <a:solidFill>
                    <a:schemeClr val="bg1"/>
                  </a:solidFill>
                  <a:prstDash val="solid"/>
                </a:ln>
                <a:noFill/>
                <a:latin typeface="Montserrat" panose="00000500000000000000" charset="0"/>
                <a:cs typeface="Montserrat" panose="00000500000000000000" charset="0"/>
              </a:rPr>
              <a:t>When Less Becomes More</a:t>
            </a:r>
          </a:p>
        </p:txBody>
      </p:sp>
      <p:sp>
        <p:nvSpPr>
          <p:cNvPr id="3" name="Text Box 2"/>
          <p:cNvSpPr txBox="1"/>
          <p:nvPr/>
        </p:nvSpPr>
        <p:spPr>
          <a:xfrm>
            <a:off x="9053195" y="4786630"/>
            <a:ext cx="3164205" cy="1754326"/>
          </a:xfrm>
          <a:prstGeom prst="rect">
            <a:avLst/>
          </a:prstGeom>
          <a:solidFill>
            <a:schemeClr val="tx1">
              <a:alpha val="24000"/>
            </a:schemeClr>
          </a:solidFill>
        </p:spPr>
        <p:txBody>
          <a:bodyPr wrap="square" rtlCol="0">
            <a:spAutoFit/>
          </a:bodyPr>
          <a:lstStyle/>
          <a:p>
            <a:r>
              <a:rPr lang="en-US" sz="5400" dirty="0">
                <a:ln w="12700" cmpd="sng">
                  <a:solidFill>
                    <a:schemeClr val="bg1"/>
                  </a:solidFill>
                  <a:prstDash val="solid"/>
                </a:ln>
                <a:noFill/>
                <a:latin typeface="Montserrat" panose="00000500000000000000" charset="0"/>
                <a:cs typeface="Montserrat" panose="00000500000000000000" charset="0"/>
              </a:rPr>
              <a:t>RATAN TATA</a:t>
            </a:r>
          </a:p>
        </p:txBody>
      </p:sp>
      <p:sp>
        <p:nvSpPr>
          <p:cNvPr id="4" name="Text Box 1">
            <a:extLst>
              <a:ext uri="{FF2B5EF4-FFF2-40B4-BE49-F238E27FC236}">
                <a16:creationId xmlns:a16="http://schemas.microsoft.com/office/drawing/2014/main" id="{2A757058-0314-3AAE-D423-23ED3F513E0B}"/>
              </a:ext>
            </a:extLst>
          </p:cNvPr>
          <p:cNvSpPr txBox="1"/>
          <p:nvPr/>
        </p:nvSpPr>
        <p:spPr>
          <a:xfrm>
            <a:off x="0" y="6263005"/>
            <a:ext cx="1137920" cy="246221"/>
          </a:xfrm>
          <a:prstGeom prst="rect">
            <a:avLst/>
          </a:prstGeom>
          <a:solidFill>
            <a:schemeClr val="tx1">
              <a:alpha val="24000"/>
            </a:schemeClr>
          </a:solidFill>
        </p:spPr>
        <p:txBody>
          <a:bodyPr wrap="square" rtlCol="0">
            <a:spAutoFit/>
          </a:bodyPr>
          <a:lstStyle/>
          <a:p>
            <a:r>
              <a:rPr lang="en-US" sz="1000" dirty="0">
                <a:ln w="3175" cmpd="sng">
                  <a:solidFill>
                    <a:schemeClr val="bg1"/>
                  </a:solidFill>
                  <a:prstDash val="solid"/>
                </a:ln>
                <a:noFill/>
                <a:latin typeface="Montserrat" panose="00000500000000000000" charset="0"/>
                <a:cs typeface="Montserrat" panose="00000500000000000000" charset="0"/>
              </a:rPr>
              <a:t>    By Vardaan</a:t>
            </a:r>
          </a:p>
        </p:txBody>
      </p:sp>
      <p:pic>
        <p:nvPicPr>
          <p:cNvPr id="5" name="Picture 4">
            <a:extLst>
              <a:ext uri="{FF2B5EF4-FFF2-40B4-BE49-F238E27FC236}">
                <a16:creationId xmlns:a16="http://schemas.microsoft.com/office/drawing/2014/main" id="{E5EBA3EF-72E3-5409-071F-30CA23479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42768"/>
            <a:ext cx="286694" cy="28669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2F982549-9CA3-B8D6-75CB-689056D38E6C}"/>
            </a:ext>
          </a:extLst>
        </p:cNvPr>
        <p:cNvGrpSpPr/>
        <p:nvPr/>
      </p:nvGrpSpPr>
      <p:grpSpPr>
        <a:xfrm>
          <a:off x="0" y="0"/>
          <a:ext cx="0" cy="0"/>
          <a:chOff x="0" y="0"/>
          <a:chExt cx="0" cy="0"/>
        </a:xfrm>
      </p:grpSpPr>
      <p:sp>
        <p:nvSpPr>
          <p:cNvPr id="36" name="Freeform: Shape 35">
            <a:extLst>
              <a:ext uri="{FF2B5EF4-FFF2-40B4-BE49-F238E27FC236}">
                <a16:creationId xmlns:a16="http://schemas.microsoft.com/office/drawing/2014/main" id="{5E59DEF8-3755-51F6-881A-1647C3F0D6A6}"/>
              </a:ext>
            </a:extLst>
          </p:cNvPr>
          <p:cNvSpPr/>
          <p:nvPr/>
        </p:nvSpPr>
        <p:spPr>
          <a:xfrm rot="16200000">
            <a:off x="5385951" y="2070927"/>
            <a:ext cx="1159543" cy="32003"/>
          </a:xfrm>
          <a:custGeom>
            <a:avLst/>
            <a:gdLst>
              <a:gd name="csX0" fmla="*/ 0 w 1159543"/>
              <a:gd name="csY0" fmla="*/ 16001 h 32003"/>
              <a:gd name="csX1" fmla="*/ 1159543 w 1159543"/>
              <a:gd name="csY1" fmla="*/ 16001 h 32003"/>
            </a:gdLst>
            <a:ahLst/>
            <a:cxnLst>
              <a:cxn ang="0">
                <a:pos x="csX0" y="csY0"/>
              </a:cxn>
              <a:cxn ang="0">
                <a:pos x="csX1" y="csY1"/>
              </a:cxn>
            </a:cxnLst>
            <a:rect l="l" t="t" r="r" b="b"/>
            <a:pathLst>
              <a:path w="1159543" h="32003">
                <a:moveTo>
                  <a:pt x="0" y="16001"/>
                </a:moveTo>
                <a:lnTo>
                  <a:pt x="1159543"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63482" tIns="-12986" rIns="563483" bIns="-1298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38" name="Freeform: Shape 37">
            <a:extLst>
              <a:ext uri="{FF2B5EF4-FFF2-40B4-BE49-F238E27FC236}">
                <a16:creationId xmlns:a16="http://schemas.microsoft.com/office/drawing/2014/main" id="{F5E5682E-BBB1-34CA-4F36-182BB8C85CC3}"/>
              </a:ext>
            </a:extLst>
          </p:cNvPr>
          <p:cNvSpPr/>
          <p:nvPr/>
        </p:nvSpPr>
        <p:spPr>
          <a:xfrm rot="20097339">
            <a:off x="6651169" y="2626903"/>
            <a:ext cx="1876122" cy="32003"/>
          </a:xfrm>
          <a:custGeom>
            <a:avLst/>
            <a:gdLst>
              <a:gd name="csX0" fmla="*/ 0 w 1876122"/>
              <a:gd name="csY0" fmla="*/ 16001 h 32003"/>
              <a:gd name="csX1" fmla="*/ 1876122 w 1876122"/>
              <a:gd name="csY1" fmla="*/ 16001 h 32003"/>
            </a:gdLst>
            <a:ahLst/>
            <a:cxnLst>
              <a:cxn ang="0">
                <a:pos x="csX0" y="csY0"/>
              </a:cxn>
              <a:cxn ang="0">
                <a:pos x="csX1" y="csY1"/>
              </a:cxn>
            </a:cxnLst>
            <a:rect l="l" t="t" r="r" b="b"/>
            <a:pathLst>
              <a:path w="1876122" h="32003">
                <a:moveTo>
                  <a:pt x="0" y="16001"/>
                </a:moveTo>
                <a:lnTo>
                  <a:pt x="1876122"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903857" tIns="-30902" rIns="903858" bIns="-30902"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40" name="Freeform: Shape 39">
            <a:extLst>
              <a:ext uri="{FF2B5EF4-FFF2-40B4-BE49-F238E27FC236}">
                <a16:creationId xmlns:a16="http://schemas.microsoft.com/office/drawing/2014/main" id="{0BF1DF41-C053-B4E4-EE55-4A1A9B89B384}"/>
              </a:ext>
            </a:extLst>
          </p:cNvPr>
          <p:cNvSpPr/>
          <p:nvPr/>
        </p:nvSpPr>
        <p:spPr>
          <a:xfrm rot="1308099">
            <a:off x="6689323" y="3931145"/>
            <a:ext cx="1845960" cy="32003"/>
          </a:xfrm>
          <a:custGeom>
            <a:avLst/>
            <a:gdLst>
              <a:gd name="csX0" fmla="*/ 0 w 1845960"/>
              <a:gd name="csY0" fmla="*/ 16001 h 32003"/>
              <a:gd name="csX1" fmla="*/ 1845960 w 1845960"/>
              <a:gd name="csY1" fmla="*/ 16001 h 32003"/>
            </a:gdLst>
            <a:ahLst/>
            <a:cxnLst>
              <a:cxn ang="0">
                <a:pos x="csX0" y="csY0"/>
              </a:cxn>
              <a:cxn ang="0">
                <a:pos x="csX1" y="csY1"/>
              </a:cxn>
            </a:cxnLst>
            <a:rect l="l" t="t" r="r" b="b"/>
            <a:pathLst>
              <a:path w="1845960" h="32003">
                <a:moveTo>
                  <a:pt x="0" y="16001"/>
                </a:moveTo>
                <a:lnTo>
                  <a:pt x="1845960"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89532" tIns="-30148" rIns="889529" bIns="-30148"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42" name="Freeform: Shape 41">
            <a:extLst>
              <a:ext uri="{FF2B5EF4-FFF2-40B4-BE49-F238E27FC236}">
                <a16:creationId xmlns:a16="http://schemas.microsoft.com/office/drawing/2014/main" id="{D7E09998-81C6-C8E8-0CC5-B2878B767051}"/>
              </a:ext>
            </a:extLst>
          </p:cNvPr>
          <p:cNvSpPr/>
          <p:nvPr/>
        </p:nvSpPr>
        <p:spPr>
          <a:xfrm rot="16271076">
            <a:off x="5436425" y="4666292"/>
            <a:ext cx="1263662" cy="32004"/>
          </a:xfrm>
          <a:custGeom>
            <a:avLst/>
            <a:gdLst>
              <a:gd name="csX0" fmla="*/ 0 w 1263661"/>
              <a:gd name="csY0" fmla="*/ 16001 h 32003"/>
              <a:gd name="csX1" fmla="*/ 1263661 w 1263661"/>
              <a:gd name="csY1" fmla="*/ 16001 h 32003"/>
            </a:gdLst>
            <a:ahLst/>
            <a:cxnLst>
              <a:cxn ang="0">
                <a:pos x="csX0" y="csY0"/>
              </a:cxn>
              <a:cxn ang="0">
                <a:pos x="csX1" y="csY1"/>
              </a:cxn>
            </a:cxnLst>
            <a:rect l="l" t="t" r="r" b="b"/>
            <a:pathLst>
              <a:path w="1263661" h="32003">
                <a:moveTo>
                  <a:pt x="1263661"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12938" tIns="-15590" rIns="612940" bIns="-15590"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44" name="Freeform: Shape 43">
            <a:extLst>
              <a:ext uri="{FF2B5EF4-FFF2-40B4-BE49-F238E27FC236}">
                <a16:creationId xmlns:a16="http://schemas.microsoft.com/office/drawing/2014/main" id="{5BABC351-7F0C-4623-7C69-92240A0BA2A8}"/>
              </a:ext>
            </a:extLst>
          </p:cNvPr>
          <p:cNvSpPr/>
          <p:nvPr/>
        </p:nvSpPr>
        <p:spPr>
          <a:xfrm rot="20104994">
            <a:off x="3092054" y="4145176"/>
            <a:ext cx="2475100" cy="32004"/>
          </a:xfrm>
          <a:custGeom>
            <a:avLst/>
            <a:gdLst>
              <a:gd name="csX0" fmla="*/ 0 w 2475100"/>
              <a:gd name="csY0" fmla="*/ 16001 h 32003"/>
              <a:gd name="csX1" fmla="*/ 2475100 w 2475100"/>
              <a:gd name="csY1" fmla="*/ 16001 h 32003"/>
            </a:gdLst>
            <a:ahLst/>
            <a:cxnLst>
              <a:cxn ang="0">
                <a:pos x="csX0" y="csY0"/>
              </a:cxn>
              <a:cxn ang="0">
                <a:pos x="csX1" y="csY1"/>
              </a:cxn>
            </a:cxnLst>
            <a:rect l="l" t="t" r="r" b="b"/>
            <a:pathLst>
              <a:path w="2475100" h="32003">
                <a:moveTo>
                  <a:pt x="2475100"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188372" tIns="-45874" rIns="1188372" bIns="-45878" numCol="1" spcCol="1270" anchor="ctr" anchorCtr="0">
            <a:noAutofit/>
          </a:bodyPr>
          <a:lstStyle/>
          <a:p>
            <a:pPr marL="0" lvl="0" indent="0" algn="ctr" defTabSz="355600">
              <a:lnSpc>
                <a:spcPct val="90000"/>
              </a:lnSpc>
              <a:spcBef>
                <a:spcPct val="0"/>
              </a:spcBef>
              <a:spcAft>
                <a:spcPct val="35000"/>
              </a:spcAft>
              <a:buNone/>
            </a:pPr>
            <a:endParaRPr lang="en-US" sz="800" kern="1200"/>
          </a:p>
        </p:txBody>
      </p:sp>
      <p:sp>
        <p:nvSpPr>
          <p:cNvPr id="46" name="Freeform: Shape 45">
            <a:extLst>
              <a:ext uri="{FF2B5EF4-FFF2-40B4-BE49-F238E27FC236}">
                <a16:creationId xmlns:a16="http://schemas.microsoft.com/office/drawing/2014/main" id="{357C4AF5-45E8-7CD4-2795-66C5176B6E51}"/>
              </a:ext>
            </a:extLst>
          </p:cNvPr>
          <p:cNvSpPr/>
          <p:nvPr/>
        </p:nvSpPr>
        <p:spPr>
          <a:xfrm rot="1780127">
            <a:off x="3740377" y="2512639"/>
            <a:ext cx="1860544" cy="32004"/>
          </a:xfrm>
          <a:custGeom>
            <a:avLst/>
            <a:gdLst>
              <a:gd name="csX0" fmla="*/ 0 w 1860544"/>
              <a:gd name="csY0" fmla="*/ 16001 h 32003"/>
              <a:gd name="csX1" fmla="*/ 1860544 w 1860544"/>
              <a:gd name="csY1" fmla="*/ 16001 h 32003"/>
            </a:gdLst>
            <a:ahLst/>
            <a:cxnLst>
              <a:cxn ang="0">
                <a:pos x="csX0" y="csY0"/>
              </a:cxn>
              <a:cxn ang="0">
                <a:pos x="csX1" y="csY1"/>
              </a:cxn>
            </a:cxnLst>
            <a:rect l="l" t="t" r="r" b="b"/>
            <a:pathLst>
              <a:path w="1860544" h="32003">
                <a:moveTo>
                  <a:pt x="1860544"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96458" tIns="-30511" rIns="896458" bIns="-30513" numCol="1" spcCol="1270" anchor="ctr" anchorCtr="0">
            <a:noAutofit/>
          </a:bodyPr>
          <a:lstStyle/>
          <a:p>
            <a:pPr marL="0" lvl="0" indent="0" algn="ctr" defTabSz="266700">
              <a:lnSpc>
                <a:spcPct val="90000"/>
              </a:lnSpc>
              <a:spcBef>
                <a:spcPct val="0"/>
              </a:spcBef>
              <a:spcAft>
                <a:spcPct val="35000"/>
              </a:spcAft>
              <a:buNone/>
            </a:pPr>
            <a:endParaRPr lang="en-US" sz="600" kern="1200"/>
          </a:p>
        </p:txBody>
      </p:sp>
      <p:grpSp>
        <p:nvGrpSpPr>
          <p:cNvPr id="2" name="Group 1">
            <a:extLst>
              <a:ext uri="{FF2B5EF4-FFF2-40B4-BE49-F238E27FC236}">
                <a16:creationId xmlns:a16="http://schemas.microsoft.com/office/drawing/2014/main" id="{0992E290-4DD7-B5D0-E87E-DA72820E2905}"/>
              </a:ext>
            </a:extLst>
          </p:cNvPr>
          <p:cNvGrpSpPr/>
          <p:nvPr/>
        </p:nvGrpSpPr>
        <p:grpSpPr>
          <a:xfrm>
            <a:off x="1623347" y="4201891"/>
            <a:ext cx="1661209" cy="1661209"/>
            <a:chOff x="1623347" y="4201891"/>
            <a:chExt cx="1661209" cy="1661209"/>
          </a:xfrm>
        </p:grpSpPr>
        <p:sp>
          <p:nvSpPr>
            <p:cNvPr id="45" name="Freeform: Shape 44">
              <a:extLst>
                <a:ext uri="{FF2B5EF4-FFF2-40B4-BE49-F238E27FC236}">
                  <a16:creationId xmlns:a16="http://schemas.microsoft.com/office/drawing/2014/main" id="{DE6FEA72-751E-4073-2070-38DDB566A3CA}"/>
                </a:ext>
              </a:extLst>
            </p:cNvPr>
            <p:cNvSpPr/>
            <p:nvPr/>
          </p:nvSpPr>
          <p:spPr>
            <a:xfrm>
              <a:off x="1623347" y="4201891"/>
              <a:ext cx="1661209" cy="1661209"/>
            </a:xfrm>
            <a:custGeom>
              <a:avLst/>
              <a:gdLst>
                <a:gd name="csX0" fmla="*/ 0 w 1661209"/>
                <a:gd name="csY0" fmla="*/ 830605 h 1661209"/>
                <a:gd name="csX1" fmla="*/ 830605 w 1661209"/>
                <a:gd name="csY1" fmla="*/ 0 h 1661209"/>
                <a:gd name="csX2" fmla="*/ 1661210 w 1661209"/>
                <a:gd name="csY2" fmla="*/ 830605 h 1661209"/>
                <a:gd name="csX3" fmla="*/ 830605 w 1661209"/>
                <a:gd name="csY3" fmla="*/ 1661210 h 1661209"/>
                <a:gd name="csX4" fmla="*/ 0 w 1661209"/>
                <a:gd name="csY4" fmla="*/ 830605 h 1661209"/>
              </a:gdLst>
              <a:ahLst/>
              <a:cxnLst>
                <a:cxn ang="0">
                  <a:pos x="csX0" y="csY0"/>
                </a:cxn>
                <a:cxn ang="0">
                  <a:pos x="csX1" y="csY1"/>
                </a:cxn>
                <a:cxn ang="0">
                  <a:pos x="csX2" y="csY2"/>
                </a:cxn>
                <a:cxn ang="0">
                  <a:pos x="csX3" y="csY3"/>
                </a:cxn>
                <a:cxn ang="0">
                  <a:pos x="csX4" y="csY4"/>
                </a:cxn>
              </a:cxnLst>
              <a:rect l="l" t="t" r="r" b="b"/>
              <a:pathLst>
                <a:path w="1661209" h="1661209">
                  <a:moveTo>
                    <a:pt x="0" y="830605"/>
                  </a:moveTo>
                  <a:cubicBezTo>
                    <a:pt x="0" y="371875"/>
                    <a:pt x="371875" y="0"/>
                    <a:pt x="830605" y="0"/>
                  </a:cubicBezTo>
                  <a:cubicBezTo>
                    <a:pt x="1289335" y="0"/>
                    <a:pt x="1661210" y="371875"/>
                    <a:pt x="1661210" y="830605"/>
                  </a:cubicBezTo>
                  <a:cubicBezTo>
                    <a:pt x="1661210" y="1289335"/>
                    <a:pt x="1289335" y="1661210"/>
                    <a:pt x="830605" y="1661210"/>
                  </a:cubicBezTo>
                  <a:cubicBezTo>
                    <a:pt x="371875" y="1661210"/>
                    <a:pt x="0" y="1289335"/>
                    <a:pt x="0" y="83060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553" tIns="284553" rIns="284553" bIns="284553"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49" name="Picture 48" descr="Explore Tata Consultancy Services Ltd ESG score, report and breaking news">
              <a:extLst>
                <a:ext uri="{FF2B5EF4-FFF2-40B4-BE49-F238E27FC236}">
                  <a16:creationId xmlns:a16="http://schemas.microsoft.com/office/drawing/2014/main" id="{861C556B-241F-4305-C18E-DA3D9CDDD9FA}"/>
                </a:ext>
              </a:extLst>
            </p:cNvPr>
            <p:cNvPicPr>
              <a:picLocks noChangeAspect="1"/>
            </p:cNvPicPr>
            <p:nvPr/>
          </p:nvPicPr>
          <p:blipFill>
            <a:blip r:embed="rId4"/>
            <a:stretch>
              <a:fillRect/>
            </a:stretch>
          </p:blipFill>
          <p:spPr>
            <a:xfrm>
              <a:off x="1820089" y="4410060"/>
              <a:ext cx="1244869" cy="1244869"/>
            </a:xfrm>
            <a:prstGeom prst="rect">
              <a:avLst/>
            </a:prstGeom>
          </p:spPr>
        </p:pic>
      </p:grpSp>
      <p:grpSp>
        <p:nvGrpSpPr>
          <p:cNvPr id="4" name="Group 3">
            <a:extLst>
              <a:ext uri="{FF2B5EF4-FFF2-40B4-BE49-F238E27FC236}">
                <a16:creationId xmlns:a16="http://schemas.microsoft.com/office/drawing/2014/main" id="{AA899303-6D92-4F0C-CD4E-938F49A73734}"/>
              </a:ext>
            </a:extLst>
          </p:cNvPr>
          <p:cNvGrpSpPr/>
          <p:nvPr/>
        </p:nvGrpSpPr>
        <p:grpSpPr>
          <a:xfrm>
            <a:off x="8361902" y="3826878"/>
            <a:ext cx="1527966" cy="1473288"/>
            <a:chOff x="8361902" y="3826878"/>
            <a:chExt cx="1527966" cy="1473288"/>
          </a:xfrm>
        </p:grpSpPr>
        <p:sp>
          <p:nvSpPr>
            <p:cNvPr id="41" name="Freeform: Shape 40">
              <a:extLst>
                <a:ext uri="{FF2B5EF4-FFF2-40B4-BE49-F238E27FC236}">
                  <a16:creationId xmlns:a16="http://schemas.microsoft.com/office/drawing/2014/main" id="{F8F42A28-8C38-F507-13CD-58556AF191C6}"/>
                </a:ext>
              </a:extLst>
            </p:cNvPr>
            <p:cNvSpPr/>
            <p:nvPr/>
          </p:nvSpPr>
          <p:spPr>
            <a:xfrm>
              <a:off x="8416580" y="3826878"/>
              <a:ext cx="1473288" cy="1473288"/>
            </a:xfrm>
            <a:custGeom>
              <a:avLst/>
              <a:gdLst>
                <a:gd name="csX0" fmla="*/ 0 w 1473288"/>
                <a:gd name="csY0" fmla="*/ 736644 h 1473288"/>
                <a:gd name="csX1" fmla="*/ 736644 w 1473288"/>
                <a:gd name="csY1" fmla="*/ 0 h 1473288"/>
                <a:gd name="csX2" fmla="*/ 1473288 w 1473288"/>
                <a:gd name="csY2" fmla="*/ 736644 h 1473288"/>
                <a:gd name="csX3" fmla="*/ 736644 w 1473288"/>
                <a:gd name="csY3" fmla="*/ 1473288 h 1473288"/>
                <a:gd name="csX4" fmla="*/ 0 w 1473288"/>
                <a:gd name="csY4" fmla="*/ 736644 h 1473288"/>
              </a:gdLst>
              <a:ahLst/>
              <a:cxnLst>
                <a:cxn ang="0">
                  <a:pos x="csX0" y="csY0"/>
                </a:cxn>
                <a:cxn ang="0">
                  <a:pos x="csX1" y="csY1"/>
                </a:cxn>
                <a:cxn ang="0">
                  <a:pos x="csX2" y="csY2"/>
                </a:cxn>
                <a:cxn ang="0">
                  <a:pos x="csX3" y="csY3"/>
                </a:cxn>
                <a:cxn ang="0">
                  <a:pos x="csX4" y="csY4"/>
                </a:cxn>
              </a:cxnLst>
              <a:rect l="l" t="t" r="r" b="b"/>
              <a:pathLst>
                <a:path w="1473288" h="1473288">
                  <a:moveTo>
                    <a:pt x="0" y="736644"/>
                  </a:moveTo>
                  <a:cubicBezTo>
                    <a:pt x="0" y="329807"/>
                    <a:pt x="329807" y="0"/>
                    <a:pt x="736644" y="0"/>
                  </a:cubicBezTo>
                  <a:cubicBezTo>
                    <a:pt x="1143481" y="0"/>
                    <a:pt x="1473288" y="329807"/>
                    <a:pt x="1473288" y="736644"/>
                  </a:cubicBezTo>
                  <a:cubicBezTo>
                    <a:pt x="1473288" y="1143481"/>
                    <a:pt x="1143481" y="1473288"/>
                    <a:pt x="736644" y="1473288"/>
                  </a:cubicBezTo>
                  <a:cubicBezTo>
                    <a:pt x="329807" y="1473288"/>
                    <a:pt x="0" y="1143481"/>
                    <a:pt x="0" y="736644"/>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348" tIns="237348" rIns="237348" bIns="237348" numCol="1" spcCol="1270" anchor="ctr" anchorCtr="0">
              <a:noAutofit/>
            </a:bodyPr>
            <a:lstStyle/>
            <a:p>
              <a:pPr marL="0" lvl="0" indent="0" algn="ctr" defTabSz="1511300">
                <a:lnSpc>
                  <a:spcPct val="90000"/>
                </a:lnSpc>
                <a:spcBef>
                  <a:spcPct val="0"/>
                </a:spcBef>
                <a:spcAft>
                  <a:spcPct val="35000"/>
                </a:spcAft>
                <a:buNone/>
              </a:pPr>
              <a:endParaRPr lang="en-US" sz="3400" kern="1200" dirty="0"/>
            </a:p>
          </p:txBody>
        </p:sp>
        <p:pic>
          <p:nvPicPr>
            <p:cNvPr id="54" name="Picture 53">
              <a:extLst>
                <a:ext uri="{FF2B5EF4-FFF2-40B4-BE49-F238E27FC236}">
                  <a16:creationId xmlns:a16="http://schemas.microsoft.com/office/drawing/2014/main" id="{5A9838D8-99A3-712C-B71C-E4C0DBBBD2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1902" y="3958018"/>
              <a:ext cx="1526983" cy="1236857"/>
            </a:xfrm>
            <a:prstGeom prst="rect">
              <a:avLst/>
            </a:prstGeom>
          </p:spPr>
        </p:pic>
      </p:grpSp>
      <p:grpSp>
        <p:nvGrpSpPr>
          <p:cNvPr id="3" name="Group 2">
            <a:extLst>
              <a:ext uri="{FF2B5EF4-FFF2-40B4-BE49-F238E27FC236}">
                <a16:creationId xmlns:a16="http://schemas.microsoft.com/office/drawing/2014/main" id="{2037B47E-C833-EA7A-EBD1-24897F3D773E}"/>
              </a:ext>
            </a:extLst>
          </p:cNvPr>
          <p:cNvGrpSpPr/>
          <p:nvPr/>
        </p:nvGrpSpPr>
        <p:grpSpPr>
          <a:xfrm>
            <a:off x="5267145" y="5313826"/>
            <a:ext cx="1626508" cy="1544173"/>
            <a:chOff x="5267145" y="5313826"/>
            <a:chExt cx="1626508" cy="1544173"/>
          </a:xfrm>
        </p:grpSpPr>
        <p:sp>
          <p:nvSpPr>
            <p:cNvPr id="43" name="Freeform: Shape 42">
              <a:extLst>
                <a:ext uri="{FF2B5EF4-FFF2-40B4-BE49-F238E27FC236}">
                  <a16:creationId xmlns:a16="http://schemas.microsoft.com/office/drawing/2014/main" id="{DC725958-6682-596A-DA5D-E92C6A0A2B46}"/>
                </a:ext>
              </a:extLst>
            </p:cNvPr>
            <p:cNvSpPr/>
            <p:nvPr/>
          </p:nvSpPr>
          <p:spPr>
            <a:xfrm>
              <a:off x="5267145" y="5313826"/>
              <a:ext cx="1544173" cy="1544173"/>
            </a:xfrm>
            <a:custGeom>
              <a:avLst/>
              <a:gdLst>
                <a:gd name="csX0" fmla="*/ 0 w 1544173"/>
                <a:gd name="csY0" fmla="*/ 772087 h 1544173"/>
                <a:gd name="csX1" fmla="*/ 772087 w 1544173"/>
                <a:gd name="csY1" fmla="*/ 0 h 1544173"/>
                <a:gd name="csX2" fmla="*/ 1544174 w 1544173"/>
                <a:gd name="csY2" fmla="*/ 772087 h 1544173"/>
                <a:gd name="csX3" fmla="*/ 772087 w 1544173"/>
                <a:gd name="csY3" fmla="*/ 1544174 h 1544173"/>
                <a:gd name="csX4" fmla="*/ 0 w 1544173"/>
                <a:gd name="csY4" fmla="*/ 772087 h 1544173"/>
              </a:gdLst>
              <a:ahLst/>
              <a:cxnLst>
                <a:cxn ang="0">
                  <a:pos x="csX0" y="csY0"/>
                </a:cxn>
                <a:cxn ang="0">
                  <a:pos x="csX1" y="csY1"/>
                </a:cxn>
                <a:cxn ang="0">
                  <a:pos x="csX2" y="csY2"/>
                </a:cxn>
                <a:cxn ang="0">
                  <a:pos x="csX3" y="csY3"/>
                </a:cxn>
                <a:cxn ang="0">
                  <a:pos x="csX4" y="csY4"/>
                </a:cxn>
              </a:cxnLst>
              <a:rect l="l" t="t" r="r" b="b"/>
              <a:pathLst>
                <a:path w="1544173" h="1544173">
                  <a:moveTo>
                    <a:pt x="0" y="772087"/>
                  </a:moveTo>
                  <a:cubicBezTo>
                    <a:pt x="0" y="345675"/>
                    <a:pt x="345675" y="0"/>
                    <a:pt x="772087" y="0"/>
                  </a:cubicBezTo>
                  <a:cubicBezTo>
                    <a:pt x="1198499" y="0"/>
                    <a:pt x="1544174" y="345675"/>
                    <a:pt x="1544174" y="772087"/>
                  </a:cubicBezTo>
                  <a:cubicBezTo>
                    <a:pt x="1544174" y="1198499"/>
                    <a:pt x="1198499" y="1544174"/>
                    <a:pt x="772087" y="1544174"/>
                  </a:cubicBezTo>
                  <a:cubicBezTo>
                    <a:pt x="345675" y="1544174"/>
                    <a:pt x="0" y="1198499"/>
                    <a:pt x="0" y="772087"/>
                  </a:cubicBezTo>
                  <a:close/>
                </a:path>
              </a:pathLst>
            </a:custGeom>
            <a:solidFill>
              <a:schemeClr val="accent6">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414" tIns="267414" rIns="267414" bIns="267414"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56" name="Picture 55">
              <a:extLst>
                <a:ext uri="{FF2B5EF4-FFF2-40B4-BE49-F238E27FC236}">
                  <a16:creationId xmlns:a16="http://schemas.microsoft.com/office/drawing/2014/main" id="{9D94F96E-3D08-3FE7-A3F1-9A80EA608662}"/>
                </a:ext>
              </a:extLst>
            </p:cNvPr>
            <p:cNvPicPr>
              <a:picLocks noChangeAspect="1"/>
            </p:cNvPicPr>
            <p:nvPr/>
          </p:nvPicPr>
          <p:blipFill>
            <a:blip r:embed="rId6">
              <a:extLst>
                <a:ext uri="{28A0092B-C50C-407E-A947-70E740481C1C}">
                  <a14:useLocalDpi xmlns:a14="http://schemas.microsoft.com/office/drawing/2010/main" val="0"/>
                </a:ext>
              </a:extLst>
            </a:blip>
            <a:srcRect l="-3821" t="31061" b="21983"/>
            <a:stretch>
              <a:fillRect/>
            </a:stretch>
          </p:blipFill>
          <p:spPr>
            <a:xfrm>
              <a:off x="5327744" y="5520378"/>
              <a:ext cx="1316339" cy="570847"/>
            </a:xfrm>
            <a:prstGeom prst="rect">
              <a:avLst/>
            </a:prstGeom>
          </p:spPr>
        </p:pic>
        <p:pic>
          <p:nvPicPr>
            <p:cNvPr id="58" name="Picture 57">
              <a:extLst>
                <a:ext uri="{FF2B5EF4-FFF2-40B4-BE49-F238E27FC236}">
                  <a16:creationId xmlns:a16="http://schemas.microsoft.com/office/drawing/2014/main" id="{072A237B-6D84-9DED-2616-4C1EA5089E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7744" y="5890485"/>
              <a:ext cx="1565909" cy="795041"/>
            </a:xfrm>
            <a:prstGeom prst="rect">
              <a:avLst/>
            </a:prstGeom>
          </p:spPr>
        </p:pic>
      </p:grpSp>
      <p:grpSp>
        <p:nvGrpSpPr>
          <p:cNvPr id="12" name="Group 11">
            <a:extLst>
              <a:ext uri="{FF2B5EF4-FFF2-40B4-BE49-F238E27FC236}">
                <a16:creationId xmlns:a16="http://schemas.microsoft.com/office/drawing/2014/main" id="{5D154602-7E81-402D-BC88-6B40300C2339}"/>
              </a:ext>
            </a:extLst>
          </p:cNvPr>
          <p:cNvGrpSpPr/>
          <p:nvPr/>
        </p:nvGrpSpPr>
        <p:grpSpPr>
          <a:xfrm>
            <a:off x="5216209" y="23865"/>
            <a:ext cx="1499025" cy="1499025"/>
            <a:chOff x="5216209" y="23865"/>
            <a:chExt cx="1499025" cy="1499025"/>
          </a:xfrm>
        </p:grpSpPr>
        <p:grpSp>
          <p:nvGrpSpPr>
            <p:cNvPr id="6" name="Group 5">
              <a:extLst>
                <a:ext uri="{FF2B5EF4-FFF2-40B4-BE49-F238E27FC236}">
                  <a16:creationId xmlns:a16="http://schemas.microsoft.com/office/drawing/2014/main" id="{14954B61-80FD-4986-6FDC-DFAE93D29B51}"/>
                </a:ext>
              </a:extLst>
            </p:cNvPr>
            <p:cNvGrpSpPr/>
            <p:nvPr/>
          </p:nvGrpSpPr>
          <p:grpSpPr>
            <a:xfrm>
              <a:off x="5216209" y="23865"/>
              <a:ext cx="1499025" cy="1499025"/>
              <a:chOff x="5729008" y="0"/>
              <a:chExt cx="1499025" cy="1499025"/>
            </a:xfrm>
          </p:grpSpPr>
          <p:sp>
            <p:nvSpPr>
              <p:cNvPr id="37" name="Freeform: Shape 36">
                <a:extLst>
                  <a:ext uri="{FF2B5EF4-FFF2-40B4-BE49-F238E27FC236}">
                    <a16:creationId xmlns:a16="http://schemas.microsoft.com/office/drawing/2014/main" id="{DA3EBE41-C2A0-04DE-CCB2-5475DB7CC172}"/>
                  </a:ext>
                </a:extLst>
              </p:cNvPr>
              <p:cNvSpPr/>
              <p:nvPr/>
            </p:nvSpPr>
            <p:spPr>
              <a:xfrm>
                <a:off x="5729008" y="0"/>
                <a:ext cx="1499025" cy="1499025"/>
              </a:xfrm>
              <a:custGeom>
                <a:avLst/>
                <a:gdLst>
                  <a:gd name="csX0" fmla="*/ 0 w 1499025"/>
                  <a:gd name="csY0" fmla="*/ 749513 h 1499025"/>
                  <a:gd name="csX1" fmla="*/ 749513 w 1499025"/>
                  <a:gd name="csY1" fmla="*/ 0 h 1499025"/>
                  <a:gd name="csX2" fmla="*/ 1499026 w 1499025"/>
                  <a:gd name="csY2" fmla="*/ 749513 h 1499025"/>
                  <a:gd name="csX3" fmla="*/ 749513 w 1499025"/>
                  <a:gd name="csY3" fmla="*/ 1499026 h 1499025"/>
                  <a:gd name="csX4" fmla="*/ 0 w 1499025"/>
                  <a:gd name="csY4" fmla="*/ 749513 h 1499025"/>
                </a:gdLst>
                <a:ahLst/>
                <a:cxnLst>
                  <a:cxn ang="0">
                    <a:pos x="csX0" y="csY0"/>
                  </a:cxn>
                  <a:cxn ang="0">
                    <a:pos x="csX1" y="csY1"/>
                  </a:cxn>
                  <a:cxn ang="0">
                    <a:pos x="csX2" y="csY2"/>
                  </a:cxn>
                  <a:cxn ang="0">
                    <a:pos x="csX3" y="csY3"/>
                  </a:cxn>
                  <a:cxn ang="0">
                    <a:pos x="csX4" y="csY4"/>
                  </a:cxn>
                </a:cxnLst>
                <a:rect l="l" t="t" r="r" b="b"/>
                <a:pathLst>
                  <a:path w="1499025" h="1499025">
                    <a:moveTo>
                      <a:pt x="0" y="749513"/>
                    </a:moveTo>
                    <a:cubicBezTo>
                      <a:pt x="0" y="335568"/>
                      <a:pt x="335568" y="0"/>
                      <a:pt x="749513" y="0"/>
                    </a:cubicBezTo>
                    <a:cubicBezTo>
                      <a:pt x="1163458" y="0"/>
                      <a:pt x="1499026" y="335568"/>
                      <a:pt x="1499026" y="749513"/>
                    </a:cubicBezTo>
                    <a:cubicBezTo>
                      <a:pt x="1499026" y="1163458"/>
                      <a:pt x="1163458" y="1499026"/>
                      <a:pt x="749513" y="1499026"/>
                    </a:cubicBezTo>
                    <a:cubicBezTo>
                      <a:pt x="335568" y="1499026"/>
                      <a:pt x="0" y="1163458"/>
                      <a:pt x="0" y="749513"/>
                    </a:cubicBez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752" tIns="241752" rIns="241752" bIns="241752"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60" name="Picture 59">
                <a:extLst>
                  <a:ext uri="{FF2B5EF4-FFF2-40B4-BE49-F238E27FC236}">
                    <a16:creationId xmlns:a16="http://schemas.microsoft.com/office/drawing/2014/main" id="{FE2FF885-6021-59F4-CB5C-8C2D4290D9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35737" y="25133"/>
                <a:ext cx="1285566" cy="1285566"/>
              </a:xfrm>
              <a:prstGeom prst="rect">
                <a:avLst/>
              </a:prstGeom>
            </p:spPr>
          </p:pic>
        </p:grpSp>
        <p:sp>
          <p:nvSpPr>
            <p:cNvPr id="9" name="Oval 8">
              <a:extLst>
                <a:ext uri="{FF2B5EF4-FFF2-40B4-BE49-F238E27FC236}">
                  <a16:creationId xmlns:a16="http://schemas.microsoft.com/office/drawing/2014/main" id="{B65F9FBE-30D0-DF92-03C0-562C1E7AF57A}"/>
                </a:ext>
              </a:extLst>
            </p:cNvPr>
            <p:cNvSpPr/>
            <p:nvPr/>
          </p:nvSpPr>
          <p:spPr>
            <a:xfrm>
              <a:off x="6507358" y="290981"/>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17B4D049-E170-0358-066B-0364286A4C25}"/>
              </a:ext>
            </a:extLst>
          </p:cNvPr>
          <p:cNvGrpSpPr/>
          <p:nvPr/>
        </p:nvGrpSpPr>
        <p:grpSpPr>
          <a:xfrm>
            <a:off x="2516392" y="991515"/>
            <a:ext cx="1440356" cy="1440356"/>
            <a:chOff x="2516392" y="991515"/>
            <a:chExt cx="1440356" cy="1440356"/>
          </a:xfrm>
        </p:grpSpPr>
        <p:grpSp>
          <p:nvGrpSpPr>
            <p:cNvPr id="7" name="Group 6">
              <a:extLst>
                <a:ext uri="{FF2B5EF4-FFF2-40B4-BE49-F238E27FC236}">
                  <a16:creationId xmlns:a16="http://schemas.microsoft.com/office/drawing/2014/main" id="{9A1D794A-356F-80D0-30C8-8439D3BA7F0A}"/>
                </a:ext>
              </a:extLst>
            </p:cNvPr>
            <p:cNvGrpSpPr/>
            <p:nvPr/>
          </p:nvGrpSpPr>
          <p:grpSpPr>
            <a:xfrm>
              <a:off x="2516392" y="991515"/>
              <a:ext cx="1440356" cy="1440356"/>
              <a:chOff x="2516392" y="991515"/>
              <a:chExt cx="1440356" cy="1440356"/>
            </a:xfrm>
          </p:grpSpPr>
          <p:sp>
            <p:nvSpPr>
              <p:cNvPr id="47" name="Freeform: Shape 46">
                <a:extLst>
                  <a:ext uri="{FF2B5EF4-FFF2-40B4-BE49-F238E27FC236}">
                    <a16:creationId xmlns:a16="http://schemas.microsoft.com/office/drawing/2014/main" id="{7EEBD511-3494-8929-6FDB-C7A36D7E6417}"/>
                  </a:ext>
                </a:extLst>
              </p:cNvPr>
              <p:cNvSpPr/>
              <p:nvPr/>
            </p:nvSpPr>
            <p:spPr>
              <a:xfrm>
                <a:off x="2516392" y="991515"/>
                <a:ext cx="1440356" cy="1440356"/>
              </a:xfrm>
              <a:custGeom>
                <a:avLst/>
                <a:gdLst>
                  <a:gd name="csX0" fmla="*/ 0 w 1440356"/>
                  <a:gd name="csY0" fmla="*/ 720178 h 1440356"/>
                  <a:gd name="csX1" fmla="*/ 720178 w 1440356"/>
                  <a:gd name="csY1" fmla="*/ 0 h 1440356"/>
                  <a:gd name="csX2" fmla="*/ 1440356 w 1440356"/>
                  <a:gd name="csY2" fmla="*/ 720178 h 1440356"/>
                  <a:gd name="csX3" fmla="*/ 720178 w 1440356"/>
                  <a:gd name="csY3" fmla="*/ 1440356 h 1440356"/>
                  <a:gd name="csX4" fmla="*/ 0 w 1440356"/>
                  <a:gd name="csY4" fmla="*/ 720178 h 1440356"/>
                </a:gdLst>
                <a:ahLst/>
                <a:cxnLst>
                  <a:cxn ang="0">
                    <a:pos x="csX0" y="csY0"/>
                  </a:cxn>
                  <a:cxn ang="0">
                    <a:pos x="csX1" y="csY1"/>
                  </a:cxn>
                  <a:cxn ang="0">
                    <a:pos x="csX2" y="csY2"/>
                  </a:cxn>
                  <a:cxn ang="0">
                    <a:pos x="csX3" y="csY3"/>
                  </a:cxn>
                  <a:cxn ang="0">
                    <a:pos x="csX4" y="csY4"/>
                  </a:cxn>
                </a:cxnLst>
                <a:rect l="l" t="t" r="r" b="b"/>
                <a:pathLst>
                  <a:path w="1440356" h="1440356">
                    <a:moveTo>
                      <a:pt x="0" y="720178"/>
                    </a:moveTo>
                    <a:cubicBezTo>
                      <a:pt x="0" y="322435"/>
                      <a:pt x="322435" y="0"/>
                      <a:pt x="720178" y="0"/>
                    </a:cubicBezTo>
                    <a:cubicBezTo>
                      <a:pt x="1117921" y="0"/>
                      <a:pt x="1440356" y="322435"/>
                      <a:pt x="1440356" y="720178"/>
                    </a:cubicBezTo>
                    <a:cubicBezTo>
                      <a:pt x="1440356" y="1117921"/>
                      <a:pt x="1117921" y="1440356"/>
                      <a:pt x="720178" y="1440356"/>
                    </a:cubicBezTo>
                    <a:cubicBezTo>
                      <a:pt x="322435" y="1440356"/>
                      <a:pt x="0" y="1117921"/>
                      <a:pt x="0" y="720178"/>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10" tIns="252210" rIns="252210" bIns="252210"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62" name="Picture 61">
                <a:extLst>
                  <a:ext uri="{FF2B5EF4-FFF2-40B4-BE49-F238E27FC236}">
                    <a16:creationId xmlns:a16="http://schemas.microsoft.com/office/drawing/2014/main" id="{1D35D0E1-982C-D443-6D86-885AFCE9B76F}"/>
                  </a:ext>
                </a:extLst>
              </p:cNvPr>
              <p:cNvPicPr>
                <a:picLocks noChangeAspect="1"/>
              </p:cNvPicPr>
              <p:nvPr/>
            </p:nvPicPr>
            <p:blipFill>
              <a:blip r:embed="rId9">
                <a:extLst>
                  <a:ext uri="{28A0092B-C50C-407E-A947-70E740481C1C}">
                    <a14:useLocalDpi xmlns:a14="http://schemas.microsoft.com/office/drawing/2010/main" val="0"/>
                  </a:ext>
                </a:extLst>
              </a:blip>
              <a:srcRect l="17616" t="26407" r="14787" b="26706"/>
              <a:stretch>
                <a:fillRect/>
              </a:stretch>
            </p:blipFill>
            <p:spPr>
              <a:xfrm>
                <a:off x="2671432" y="1328019"/>
                <a:ext cx="1214819" cy="632336"/>
              </a:xfrm>
              <a:prstGeom prst="rect">
                <a:avLst/>
              </a:prstGeom>
            </p:spPr>
          </p:pic>
        </p:grpSp>
        <p:sp>
          <p:nvSpPr>
            <p:cNvPr id="10" name="Oval 9">
              <a:extLst>
                <a:ext uri="{FF2B5EF4-FFF2-40B4-BE49-F238E27FC236}">
                  <a16:creationId xmlns:a16="http://schemas.microsoft.com/office/drawing/2014/main" id="{52469830-7E73-56E7-3745-D1E8818F6FF3}"/>
                </a:ext>
              </a:extLst>
            </p:cNvPr>
            <p:cNvSpPr/>
            <p:nvPr/>
          </p:nvSpPr>
          <p:spPr>
            <a:xfrm>
              <a:off x="3634468" y="1126809"/>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8462187-35E6-F370-6F58-C8685A790A52}"/>
              </a:ext>
            </a:extLst>
          </p:cNvPr>
          <p:cNvGrpSpPr/>
          <p:nvPr/>
        </p:nvGrpSpPr>
        <p:grpSpPr>
          <a:xfrm>
            <a:off x="8367331" y="1159389"/>
            <a:ext cx="1526594" cy="1526594"/>
            <a:chOff x="8367331" y="1159389"/>
            <a:chExt cx="1526594" cy="1526594"/>
          </a:xfrm>
        </p:grpSpPr>
        <p:grpSp>
          <p:nvGrpSpPr>
            <p:cNvPr id="5" name="Group 4">
              <a:extLst>
                <a:ext uri="{FF2B5EF4-FFF2-40B4-BE49-F238E27FC236}">
                  <a16:creationId xmlns:a16="http://schemas.microsoft.com/office/drawing/2014/main" id="{D7A84C48-CE0E-D04F-3930-E366997D1DAD}"/>
                </a:ext>
              </a:extLst>
            </p:cNvPr>
            <p:cNvGrpSpPr/>
            <p:nvPr/>
          </p:nvGrpSpPr>
          <p:grpSpPr>
            <a:xfrm>
              <a:off x="8367331" y="1159389"/>
              <a:ext cx="1526594" cy="1526594"/>
              <a:chOff x="8367331" y="1159389"/>
              <a:chExt cx="1526594" cy="1526594"/>
            </a:xfrm>
          </p:grpSpPr>
          <p:sp>
            <p:nvSpPr>
              <p:cNvPr id="39" name="Freeform: Shape 38">
                <a:extLst>
                  <a:ext uri="{FF2B5EF4-FFF2-40B4-BE49-F238E27FC236}">
                    <a16:creationId xmlns:a16="http://schemas.microsoft.com/office/drawing/2014/main" id="{0273720E-AF10-7E91-E199-0ED162ECE0A9}"/>
                  </a:ext>
                </a:extLst>
              </p:cNvPr>
              <p:cNvSpPr/>
              <p:nvPr/>
            </p:nvSpPr>
            <p:spPr>
              <a:xfrm>
                <a:off x="8367331" y="1159389"/>
                <a:ext cx="1526594" cy="1526594"/>
              </a:xfrm>
              <a:custGeom>
                <a:avLst/>
                <a:gdLst>
                  <a:gd name="csX0" fmla="*/ 0 w 1526594"/>
                  <a:gd name="csY0" fmla="*/ 763297 h 1526594"/>
                  <a:gd name="csX1" fmla="*/ 763297 w 1526594"/>
                  <a:gd name="csY1" fmla="*/ 0 h 1526594"/>
                  <a:gd name="csX2" fmla="*/ 1526594 w 1526594"/>
                  <a:gd name="csY2" fmla="*/ 763297 h 1526594"/>
                  <a:gd name="csX3" fmla="*/ 763297 w 1526594"/>
                  <a:gd name="csY3" fmla="*/ 1526594 h 1526594"/>
                  <a:gd name="csX4" fmla="*/ 0 w 1526594"/>
                  <a:gd name="csY4" fmla="*/ 763297 h 1526594"/>
                </a:gdLst>
                <a:ahLst/>
                <a:cxnLst>
                  <a:cxn ang="0">
                    <a:pos x="csX0" y="csY0"/>
                  </a:cxn>
                  <a:cxn ang="0">
                    <a:pos x="csX1" y="csY1"/>
                  </a:cxn>
                  <a:cxn ang="0">
                    <a:pos x="csX2" y="csY2"/>
                  </a:cxn>
                  <a:cxn ang="0">
                    <a:pos x="csX3" y="csY3"/>
                  </a:cxn>
                  <a:cxn ang="0">
                    <a:pos x="csX4" y="csY4"/>
                  </a:cxn>
                </a:cxnLst>
                <a:rect l="l" t="t" r="r" b="b"/>
                <a:pathLst>
                  <a:path w="1526594" h="1526594">
                    <a:moveTo>
                      <a:pt x="0" y="763297"/>
                    </a:moveTo>
                    <a:cubicBezTo>
                      <a:pt x="0" y="341740"/>
                      <a:pt x="341740" y="0"/>
                      <a:pt x="763297" y="0"/>
                    </a:cubicBezTo>
                    <a:cubicBezTo>
                      <a:pt x="1184854" y="0"/>
                      <a:pt x="1526594" y="341740"/>
                      <a:pt x="1526594" y="763297"/>
                    </a:cubicBezTo>
                    <a:cubicBezTo>
                      <a:pt x="1526594" y="1184854"/>
                      <a:pt x="1184854" y="1526594"/>
                      <a:pt x="763297" y="1526594"/>
                    </a:cubicBezTo>
                    <a:cubicBezTo>
                      <a:pt x="341740" y="1526594"/>
                      <a:pt x="0" y="1184854"/>
                      <a:pt x="0" y="763297"/>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790" tIns="245790" rIns="245790" bIns="245790"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52" name="Picture 51">
                <a:extLst>
                  <a:ext uri="{FF2B5EF4-FFF2-40B4-BE49-F238E27FC236}">
                    <a16:creationId xmlns:a16="http://schemas.microsoft.com/office/drawing/2014/main" id="{551DF5B1-E406-E31B-3164-2FA25668E0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4026" y="1354047"/>
                <a:ext cx="1473288" cy="1101905"/>
              </a:xfrm>
              <a:prstGeom prst="rect">
                <a:avLst/>
              </a:prstGeom>
            </p:spPr>
          </p:pic>
        </p:grpSp>
        <p:sp>
          <p:nvSpPr>
            <p:cNvPr id="13" name="Oval 12">
              <a:extLst>
                <a:ext uri="{FF2B5EF4-FFF2-40B4-BE49-F238E27FC236}">
                  <a16:creationId xmlns:a16="http://schemas.microsoft.com/office/drawing/2014/main" id="{16AB5F04-34E1-F27E-991B-F1667048AAF8}"/>
                </a:ext>
              </a:extLst>
            </p:cNvPr>
            <p:cNvSpPr/>
            <p:nvPr/>
          </p:nvSpPr>
          <p:spPr>
            <a:xfrm>
              <a:off x="9652799" y="1334564"/>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E031B757-E67B-4FD4-5132-9D1C84B21594}"/>
              </a:ext>
            </a:extLst>
          </p:cNvPr>
          <p:cNvGrpSpPr/>
          <p:nvPr/>
        </p:nvGrpSpPr>
        <p:grpSpPr>
          <a:xfrm>
            <a:off x="4572000" y="1905000"/>
            <a:ext cx="3048000" cy="3048000"/>
            <a:chOff x="4572000" y="1905000"/>
            <a:chExt cx="3048000" cy="3048000"/>
          </a:xfrm>
          <a:solidFill>
            <a:schemeClr val="accent5">
              <a:lumMod val="40000"/>
              <a:lumOff val="60000"/>
            </a:schemeClr>
          </a:solidFill>
        </p:grpSpPr>
        <p:sp>
          <p:nvSpPr>
            <p:cNvPr id="32" name="Oval 31">
              <a:extLst>
                <a:ext uri="{FF2B5EF4-FFF2-40B4-BE49-F238E27FC236}">
                  <a16:creationId xmlns:a16="http://schemas.microsoft.com/office/drawing/2014/main" id="{C2CAEA0A-0E2A-222C-A69F-E95F62592271}"/>
                </a:ext>
              </a:extLst>
            </p:cNvPr>
            <p:cNvSpPr/>
            <p:nvPr/>
          </p:nvSpPr>
          <p:spPr>
            <a:xfrm>
              <a:off x="4572000" y="1905000"/>
              <a:ext cx="3048000" cy="3048000"/>
            </a:xfrm>
            <a:prstGeom prst="ellipse">
              <a:avLst/>
            </a:prstGeom>
            <a:grp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descr="Tata Motors logo in transparent PNG and vectorized SVG formats">
              <a:extLst>
                <a:ext uri="{FF2B5EF4-FFF2-40B4-BE49-F238E27FC236}">
                  <a16:creationId xmlns:a16="http://schemas.microsoft.com/office/drawing/2014/main" id="{3FD584CF-845B-AB76-F8ED-8156AE2CA2B3}"/>
                </a:ext>
              </a:extLst>
            </p:cNvPr>
            <p:cNvPicPr>
              <a:picLocks noChangeAspect="1"/>
            </p:cNvPicPr>
            <p:nvPr/>
          </p:nvPicPr>
          <p:blipFill>
            <a:blip r:embed="rId11"/>
            <a:stretch>
              <a:fillRect/>
            </a:stretch>
          </p:blipFill>
          <p:spPr>
            <a:xfrm>
              <a:off x="4940050" y="2656114"/>
              <a:ext cx="2311900" cy="1545772"/>
            </a:xfrm>
            <a:prstGeom prst="rect">
              <a:avLst/>
            </a:prstGeom>
            <a:grpFill/>
          </p:spPr>
        </p:pic>
      </p:grpSp>
      <p:sp>
        <p:nvSpPr>
          <p:cNvPr id="16" name="TextBox 15">
            <a:hlinkClick r:id="rId12" action="ppaction://hlinksldjump"/>
            <a:extLst>
              <a:ext uri="{FF2B5EF4-FFF2-40B4-BE49-F238E27FC236}">
                <a16:creationId xmlns:a16="http://schemas.microsoft.com/office/drawing/2014/main" id="{5DF1923C-B899-8E52-E24B-8006ADF1924E}"/>
              </a:ext>
            </a:extLst>
          </p:cNvPr>
          <p:cNvSpPr txBox="1"/>
          <p:nvPr/>
        </p:nvSpPr>
        <p:spPr>
          <a:xfrm>
            <a:off x="8561748" y="1441589"/>
            <a:ext cx="1285566" cy="730202"/>
          </a:xfrm>
          <a:prstGeom prst="rect">
            <a:avLst/>
          </a:prstGeom>
          <a:noFill/>
        </p:spPr>
        <p:txBody>
          <a:bodyPr wrap="square" rtlCol="0">
            <a:spAutoFit/>
          </a:bodyPr>
          <a:lstStyle/>
          <a:p>
            <a:endParaRPr lang="en-US" dirty="0"/>
          </a:p>
        </p:txBody>
      </p:sp>
      <p:sp>
        <p:nvSpPr>
          <p:cNvPr id="17" name="TextBox 16">
            <a:hlinkClick r:id="rId13" action="ppaction://hlinksldjump"/>
            <a:extLst>
              <a:ext uri="{FF2B5EF4-FFF2-40B4-BE49-F238E27FC236}">
                <a16:creationId xmlns:a16="http://schemas.microsoft.com/office/drawing/2014/main" id="{7A2FE194-62BB-0862-8F21-834319752DE2}"/>
              </a:ext>
            </a:extLst>
          </p:cNvPr>
          <p:cNvSpPr txBox="1"/>
          <p:nvPr/>
        </p:nvSpPr>
        <p:spPr>
          <a:xfrm>
            <a:off x="2601947" y="1322491"/>
            <a:ext cx="1285566" cy="954107"/>
          </a:xfrm>
          <a:prstGeom prst="rect">
            <a:avLst/>
          </a:prstGeom>
          <a:noFill/>
        </p:spPr>
        <p:txBody>
          <a:bodyPr wrap="square" rtlCol="0">
            <a:spAutoFit/>
          </a:bodyPr>
          <a:lstStyle/>
          <a:p>
            <a:pPr algn="ctr"/>
            <a:r>
              <a:rPr lang="en-US" sz="2800" dirty="0">
                <a:solidFill>
                  <a:schemeClr val="bg1">
                    <a:alpha val="0"/>
                  </a:schemeClr>
                </a:solidFill>
                <a:hlinkClick r:id="rId13" action="ppaction://hlinksldjump">
                  <a:extLst>
                    <a:ext uri="{A12FA001-AC4F-418D-AE19-62706E023703}">
                      <ahyp:hlinkClr xmlns:ahyp="http://schemas.microsoft.com/office/drawing/2018/hyperlinkcolor" val="tx"/>
                    </a:ext>
                  </a:extLst>
                </a:hlinkClick>
              </a:rPr>
              <a:t>Chemicals</a:t>
            </a:r>
            <a:r>
              <a:rPr lang="en-US" sz="2800" dirty="0">
                <a:solidFill>
                  <a:schemeClr val="bg1">
                    <a:alpha val="0"/>
                  </a:schemeClr>
                </a:solidFill>
              </a:rPr>
              <a:t>`</a:t>
            </a:r>
          </a:p>
        </p:txBody>
      </p:sp>
      <p:sp>
        <p:nvSpPr>
          <p:cNvPr id="18" name="TextBox 17">
            <a:hlinkClick r:id="rId14" action="ppaction://hlinksldjump"/>
            <a:extLst>
              <a:ext uri="{FF2B5EF4-FFF2-40B4-BE49-F238E27FC236}">
                <a16:creationId xmlns:a16="http://schemas.microsoft.com/office/drawing/2014/main" id="{6014B68E-86FA-828B-AA0D-6A4895BA11E2}"/>
              </a:ext>
            </a:extLst>
          </p:cNvPr>
          <p:cNvSpPr txBox="1"/>
          <p:nvPr/>
        </p:nvSpPr>
        <p:spPr>
          <a:xfrm>
            <a:off x="5338941" y="296323"/>
            <a:ext cx="1285566" cy="954107"/>
          </a:xfrm>
          <a:prstGeom prst="rect">
            <a:avLst/>
          </a:prstGeom>
          <a:noFill/>
        </p:spPr>
        <p:txBody>
          <a:bodyPr wrap="square" rtlCol="0">
            <a:spAutoFit/>
          </a:bodyPr>
          <a:lstStyle/>
          <a:p>
            <a:pPr algn="ctr"/>
            <a:r>
              <a:rPr lang="en-US" sz="2800" dirty="0">
                <a:solidFill>
                  <a:schemeClr val="tx1">
                    <a:alpha val="0"/>
                  </a:schemeClr>
                </a:solidFill>
                <a:hlinkClick r:id="rId14"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sp>
        <p:nvSpPr>
          <p:cNvPr id="19" name="TextBox 18">
            <a:hlinkClick r:id="rId12" action="ppaction://hlinksldjump"/>
            <a:extLst>
              <a:ext uri="{FF2B5EF4-FFF2-40B4-BE49-F238E27FC236}">
                <a16:creationId xmlns:a16="http://schemas.microsoft.com/office/drawing/2014/main" id="{F71BEE04-F2E8-9DAE-126F-3AA3B420BDA8}"/>
              </a:ext>
            </a:extLst>
          </p:cNvPr>
          <p:cNvSpPr txBox="1"/>
          <p:nvPr/>
        </p:nvSpPr>
        <p:spPr>
          <a:xfrm>
            <a:off x="8510441" y="1435169"/>
            <a:ext cx="1285566" cy="954107"/>
          </a:xfrm>
          <a:prstGeom prst="rect">
            <a:avLst/>
          </a:prstGeom>
          <a:noFill/>
        </p:spPr>
        <p:txBody>
          <a:bodyPr wrap="square" rtlCol="0">
            <a:spAutoFit/>
          </a:bodyPr>
          <a:lstStyle/>
          <a:p>
            <a:pPr algn="ctr"/>
            <a:r>
              <a:rPr lang="en-US" sz="2800" dirty="0">
                <a:solidFill>
                  <a:schemeClr val="tx1">
                    <a:alpha val="0"/>
                  </a:schemeClr>
                </a:solidFill>
                <a:hlinkClick r:id="rId12"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sp>
        <p:nvSpPr>
          <p:cNvPr id="75" name="Rectangle: Rounded Corners 74">
            <a:extLst>
              <a:ext uri="{FF2B5EF4-FFF2-40B4-BE49-F238E27FC236}">
                <a16:creationId xmlns:a16="http://schemas.microsoft.com/office/drawing/2014/main" id="{EF61B5D9-509F-784C-0E6A-099708562775}"/>
              </a:ext>
            </a:extLst>
          </p:cNvPr>
          <p:cNvSpPr/>
          <p:nvPr/>
        </p:nvSpPr>
        <p:spPr>
          <a:xfrm>
            <a:off x="13208000" y="1338943"/>
            <a:ext cx="5475907" cy="4180114"/>
          </a:xfrm>
          <a:prstGeom prst="roundRect">
            <a:avLst/>
          </a:prstGeom>
          <a:solidFill>
            <a:schemeClr val="dk1">
              <a:alpha val="4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6" name="Rectangle 75">
            <a:extLst>
              <a:ext uri="{FF2B5EF4-FFF2-40B4-BE49-F238E27FC236}">
                <a16:creationId xmlns:a16="http://schemas.microsoft.com/office/drawing/2014/main" id="{097FC794-CAC5-EF31-96AD-93B6FCB10E15}"/>
              </a:ext>
            </a:extLst>
          </p:cNvPr>
          <p:cNvSpPr/>
          <p:nvPr/>
        </p:nvSpPr>
        <p:spPr>
          <a:xfrm>
            <a:off x="14655800" y="1752600"/>
            <a:ext cx="2557463" cy="241453"/>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Rectangle 76">
            <a:extLst>
              <a:ext uri="{FF2B5EF4-FFF2-40B4-BE49-F238E27FC236}">
                <a16:creationId xmlns:a16="http://schemas.microsoft.com/office/drawing/2014/main" id="{61B0DD40-2F7F-1197-DD6A-75F4E7274072}"/>
              </a:ext>
            </a:extLst>
          </p:cNvPr>
          <p:cNvSpPr/>
          <p:nvPr/>
        </p:nvSpPr>
        <p:spPr>
          <a:xfrm>
            <a:off x="13567832" y="1984317"/>
            <a:ext cx="814917" cy="168333"/>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Rectangle 77">
            <a:extLst>
              <a:ext uri="{FF2B5EF4-FFF2-40B4-BE49-F238E27FC236}">
                <a16:creationId xmlns:a16="http://schemas.microsoft.com/office/drawing/2014/main" id="{815CFB6E-C89D-8D30-E15A-478A00689D09}"/>
              </a:ext>
            </a:extLst>
          </p:cNvPr>
          <p:cNvSpPr/>
          <p:nvPr/>
        </p:nvSpPr>
        <p:spPr>
          <a:xfrm>
            <a:off x="14621931" y="2191046"/>
            <a:ext cx="1165757" cy="144167"/>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9" name="Rectangle 78">
            <a:extLst>
              <a:ext uri="{FF2B5EF4-FFF2-40B4-BE49-F238E27FC236}">
                <a16:creationId xmlns:a16="http://schemas.microsoft.com/office/drawing/2014/main" id="{05EEFF19-2C56-B600-4234-A3E3C73F0D6B}"/>
              </a:ext>
            </a:extLst>
          </p:cNvPr>
          <p:cNvSpPr/>
          <p:nvPr/>
        </p:nvSpPr>
        <p:spPr>
          <a:xfrm>
            <a:off x="14478000" y="2371725"/>
            <a:ext cx="1484313"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0" name="Rectangle 79">
            <a:extLst>
              <a:ext uri="{FF2B5EF4-FFF2-40B4-BE49-F238E27FC236}">
                <a16:creationId xmlns:a16="http://schemas.microsoft.com/office/drawing/2014/main" id="{51D8D395-2878-F9FB-EB87-9D42C7CB63DE}"/>
              </a:ext>
            </a:extLst>
          </p:cNvPr>
          <p:cNvSpPr/>
          <p:nvPr/>
        </p:nvSpPr>
        <p:spPr>
          <a:xfrm>
            <a:off x="16677217" y="2371724"/>
            <a:ext cx="812800"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Rectangle 80">
            <a:extLst>
              <a:ext uri="{FF2B5EF4-FFF2-40B4-BE49-F238E27FC236}">
                <a16:creationId xmlns:a16="http://schemas.microsoft.com/office/drawing/2014/main" id="{A77F234C-CE89-2108-BE2A-5274DC80C7FF}"/>
              </a:ext>
            </a:extLst>
          </p:cNvPr>
          <p:cNvSpPr/>
          <p:nvPr/>
        </p:nvSpPr>
        <p:spPr>
          <a:xfrm>
            <a:off x="15689275" y="2546330"/>
            <a:ext cx="2443150"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Rectangle 81">
            <a:extLst>
              <a:ext uri="{FF2B5EF4-FFF2-40B4-BE49-F238E27FC236}">
                <a16:creationId xmlns:a16="http://schemas.microsoft.com/office/drawing/2014/main" id="{A756F253-9754-0D30-ACBA-CDCB946A3F0D}"/>
              </a:ext>
            </a:extLst>
          </p:cNvPr>
          <p:cNvSpPr/>
          <p:nvPr/>
        </p:nvSpPr>
        <p:spPr>
          <a:xfrm>
            <a:off x="16812957" y="2733269"/>
            <a:ext cx="1433768"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Rectangle 82">
            <a:extLst>
              <a:ext uri="{FF2B5EF4-FFF2-40B4-BE49-F238E27FC236}">
                <a16:creationId xmlns:a16="http://schemas.microsoft.com/office/drawing/2014/main" id="{67D504EB-5CBA-FA59-BC95-D70990E3A10B}"/>
              </a:ext>
            </a:extLst>
          </p:cNvPr>
          <p:cNvSpPr/>
          <p:nvPr/>
        </p:nvSpPr>
        <p:spPr>
          <a:xfrm>
            <a:off x="13471844" y="2909878"/>
            <a:ext cx="583881"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Rectangle 83">
            <a:extLst>
              <a:ext uri="{FF2B5EF4-FFF2-40B4-BE49-F238E27FC236}">
                <a16:creationId xmlns:a16="http://schemas.microsoft.com/office/drawing/2014/main" id="{6629FEBF-B197-FB2C-D0A5-B6C965B7821C}"/>
              </a:ext>
            </a:extLst>
          </p:cNvPr>
          <p:cNvSpPr/>
          <p:nvPr/>
        </p:nvSpPr>
        <p:spPr>
          <a:xfrm>
            <a:off x="15728752" y="2912180"/>
            <a:ext cx="1968698"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Rectangle 84">
            <a:extLst>
              <a:ext uri="{FF2B5EF4-FFF2-40B4-BE49-F238E27FC236}">
                <a16:creationId xmlns:a16="http://schemas.microsoft.com/office/drawing/2014/main" id="{9A8E1D83-3923-1C2F-EC5A-26A22D513AED}"/>
              </a:ext>
            </a:extLst>
          </p:cNvPr>
          <p:cNvSpPr/>
          <p:nvPr/>
        </p:nvSpPr>
        <p:spPr>
          <a:xfrm>
            <a:off x="14844259" y="3480996"/>
            <a:ext cx="1160916" cy="160481"/>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Rectangle 85">
            <a:extLst>
              <a:ext uri="{FF2B5EF4-FFF2-40B4-BE49-F238E27FC236}">
                <a16:creationId xmlns:a16="http://schemas.microsoft.com/office/drawing/2014/main" id="{8EDA0791-E3BE-FEBF-FA6C-4261E555E0E9}"/>
              </a:ext>
            </a:extLst>
          </p:cNvPr>
          <p:cNvSpPr/>
          <p:nvPr/>
        </p:nvSpPr>
        <p:spPr>
          <a:xfrm>
            <a:off x="17408626" y="3468048"/>
            <a:ext cx="904774"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7" name="Rectangle 86">
            <a:extLst>
              <a:ext uri="{FF2B5EF4-FFF2-40B4-BE49-F238E27FC236}">
                <a16:creationId xmlns:a16="http://schemas.microsoft.com/office/drawing/2014/main" id="{D7CFBC24-E45E-D04C-EE0C-CDA777DAA174}"/>
              </a:ext>
            </a:extLst>
          </p:cNvPr>
          <p:cNvSpPr/>
          <p:nvPr/>
        </p:nvSpPr>
        <p:spPr>
          <a:xfrm>
            <a:off x="13444538" y="3660754"/>
            <a:ext cx="319087"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Rectangle 87">
            <a:extLst>
              <a:ext uri="{FF2B5EF4-FFF2-40B4-BE49-F238E27FC236}">
                <a16:creationId xmlns:a16="http://schemas.microsoft.com/office/drawing/2014/main" id="{F63961B4-2110-7240-E455-732ED1A12660}"/>
              </a:ext>
            </a:extLst>
          </p:cNvPr>
          <p:cNvSpPr/>
          <p:nvPr/>
        </p:nvSpPr>
        <p:spPr>
          <a:xfrm>
            <a:off x="14960500" y="3668157"/>
            <a:ext cx="912383" cy="160481"/>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Rectangle 88">
            <a:extLst>
              <a:ext uri="{FF2B5EF4-FFF2-40B4-BE49-F238E27FC236}">
                <a16:creationId xmlns:a16="http://schemas.microsoft.com/office/drawing/2014/main" id="{11CF9D7F-1E0A-41F8-FCA6-68EF8B7535EB}"/>
              </a:ext>
            </a:extLst>
          </p:cNvPr>
          <p:cNvSpPr/>
          <p:nvPr/>
        </p:nvSpPr>
        <p:spPr>
          <a:xfrm>
            <a:off x="15958546" y="3657433"/>
            <a:ext cx="686922"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0" name="Rectangle 89">
            <a:extLst>
              <a:ext uri="{FF2B5EF4-FFF2-40B4-BE49-F238E27FC236}">
                <a16:creationId xmlns:a16="http://schemas.microsoft.com/office/drawing/2014/main" id="{CA168E2D-E96F-0ABC-2DD4-11F607122FA9}"/>
              </a:ext>
            </a:extLst>
          </p:cNvPr>
          <p:cNvSpPr/>
          <p:nvPr/>
        </p:nvSpPr>
        <p:spPr>
          <a:xfrm>
            <a:off x="16990459" y="3647553"/>
            <a:ext cx="1493422" cy="160481"/>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1" name="Rectangle 90">
            <a:extLst>
              <a:ext uri="{FF2B5EF4-FFF2-40B4-BE49-F238E27FC236}">
                <a16:creationId xmlns:a16="http://schemas.microsoft.com/office/drawing/2014/main" id="{CA3A2C56-4AD0-5390-9798-50A4B15AAAB6}"/>
              </a:ext>
            </a:extLst>
          </p:cNvPr>
          <p:cNvSpPr/>
          <p:nvPr/>
        </p:nvSpPr>
        <p:spPr>
          <a:xfrm>
            <a:off x="14122400" y="4015799"/>
            <a:ext cx="2387600"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2" name="Rectangle 91">
            <a:extLst>
              <a:ext uri="{FF2B5EF4-FFF2-40B4-BE49-F238E27FC236}">
                <a16:creationId xmlns:a16="http://schemas.microsoft.com/office/drawing/2014/main" id="{7DB84B49-F5F3-BC42-5F1F-C065003D944E}"/>
              </a:ext>
            </a:extLst>
          </p:cNvPr>
          <p:cNvSpPr/>
          <p:nvPr/>
        </p:nvSpPr>
        <p:spPr>
          <a:xfrm>
            <a:off x="17237076" y="4015798"/>
            <a:ext cx="1246806"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3" name="Rectangle 92">
            <a:extLst>
              <a:ext uri="{FF2B5EF4-FFF2-40B4-BE49-F238E27FC236}">
                <a16:creationId xmlns:a16="http://schemas.microsoft.com/office/drawing/2014/main" id="{7637E04B-E734-CBA7-444E-B9D4A5B2D653}"/>
              </a:ext>
            </a:extLst>
          </p:cNvPr>
          <p:cNvSpPr/>
          <p:nvPr/>
        </p:nvSpPr>
        <p:spPr>
          <a:xfrm>
            <a:off x="13444538" y="4213684"/>
            <a:ext cx="1298729"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4" name="Rectangle 93">
            <a:extLst>
              <a:ext uri="{FF2B5EF4-FFF2-40B4-BE49-F238E27FC236}">
                <a16:creationId xmlns:a16="http://schemas.microsoft.com/office/drawing/2014/main" id="{B6AD4E95-2C5B-5FE8-E28E-CC31F9352309}"/>
              </a:ext>
            </a:extLst>
          </p:cNvPr>
          <p:cNvSpPr/>
          <p:nvPr/>
        </p:nvSpPr>
        <p:spPr>
          <a:xfrm>
            <a:off x="14925568" y="4207334"/>
            <a:ext cx="1067168"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5" name="Rectangle 94">
            <a:extLst>
              <a:ext uri="{FF2B5EF4-FFF2-40B4-BE49-F238E27FC236}">
                <a16:creationId xmlns:a16="http://schemas.microsoft.com/office/drawing/2014/main" id="{C7C2DFEC-39BF-0162-EAC8-71EA1682F392}"/>
              </a:ext>
            </a:extLst>
          </p:cNvPr>
          <p:cNvSpPr/>
          <p:nvPr/>
        </p:nvSpPr>
        <p:spPr>
          <a:xfrm>
            <a:off x="13553393" y="4374165"/>
            <a:ext cx="1340923" cy="160481"/>
          </a:xfrm>
          <a:prstGeom prst="rect">
            <a:avLst/>
          </a:prstGeom>
          <a:solidFill>
            <a:srgbClr val="6969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6" name="Rectangle 95">
            <a:extLst>
              <a:ext uri="{FF2B5EF4-FFF2-40B4-BE49-F238E27FC236}">
                <a16:creationId xmlns:a16="http://schemas.microsoft.com/office/drawing/2014/main" id="{10D4ACA1-1FF8-A666-163D-44F42198A573}"/>
              </a:ext>
            </a:extLst>
          </p:cNvPr>
          <p:cNvSpPr/>
          <p:nvPr/>
        </p:nvSpPr>
        <p:spPr>
          <a:xfrm>
            <a:off x="15839538" y="4377677"/>
            <a:ext cx="1797587" cy="160481"/>
          </a:xfrm>
          <a:prstGeom prst="rect">
            <a:avLst/>
          </a:prstGeom>
          <a:solidFill>
            <a:srgbClr val="6969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7" name="Rectangle 96">
            <a:extLst>
              <a:ext uri="{FF2B5EF4-FFF2-40B4-BE49-F238E27FC236}">
                <a16:creationId xmlns:a16="http://schemas.microsoft.com/office/drawing/2014/main" id="{F8BEC7B0-5D9F-1AB4-0C72-D8D905E36A9B}"/>
              </a:ext>
            </a:extLst>
          </p:cNvPr>
          <p:cNvSpPr/>
          <p:nvPr/>
        </p:nvSpPr>
        <p:spPr>
          <a:xfrm>
            <a:off x="16138134" y="4564838"/>
            <a:ext cx="1367229" cy="160481"/>
          </a:xfrm>
          <a:prstGeom prst="rect">
            <a:avLst/>
          </a:prstGeom>
          <a:solidFill>
            <a:srgbClr val="6969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8" name="Rectangle 97">
            <a:extLst>
              <a:ext uri="{FF2B5EF4-FFF2-40B4-BE49-F238E27FC236}">
                <a16:creationId xmlns:a16="http://schemas.microsoft.com/office/drawing/2014/main" id="{B4297745-E082-0EA3-E7EE-592768218B50}"/>
              </a:ext>
            </a:extLst>
          </p:cNvPr>
          <p:cNvSpPr/>
          <p:nvPr/>
        </p:nvSpPr>
        <p:spPr>
          <a:xfrm>
            <a:off x="17563110" y="4564838"/>
            <a:ext cx="854007"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9" name="Rectangle 98">
            <a:extLst>
              <a:ext uri="{FF2B5EF4-FFF2-40B4-BE49-F238E27FC236}">
                <a16:creationId xmlns:a16="http://schemas.microsoft.com/office/drawing/2014/main" id="{AE8E150E-383F-BE51-E34C-3DB7EC9C9465}"/>
              </a:ext>
            </a:extLst>
          </p:cNvPr>
          <p:cNvSpPr/>
          <p:nvPr/>
        </p:nvSpPr>
        <p:spPr>
          <a:xfrm>
            <a:off x="15064647" y="4758906"/>
            <a:ext cx="1324703"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0" name="Rectangle 99">
            <a:extLst>
              <a:ext uri="{FF2B5EF4-FFF2-40B4-BE49-F238E27FC236}">
                <a16:creationId xmlns:a16="http://schemas.microsoft.com/office/drawing/2014/main" id="{2F60FE4E-E39A-14ED-7CB4-05DC6DA027DE}"/>
              </a:ext>
            </a:extLst>
          </p:cNvPr>
          <p:cNvSpPr/>
          <p:nvPr/>
        </p:nvSpPr>
        <p:spPr>
          <a:xfrm>
            <a:off x="16781746" y="4750409"/>
            <a:ext cx="1420529" cy="160481"/>
          </a:xfrm>
          <a:prstGeom prst="rect">
            <a:avLst/>
          </a:prstGeom>
          <a:solidFill>
            <a:srgbClr val="6969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1" name="TextBox 100">
            <a:extLst>
              <a:ext uri="{FF2B5EF4-FFF2-40B4-BE49-F238E27FC236}">
                <a16:creationId xmlns:a16="http://schemas.microsoft.com/office/drawing/2014/main" id="{6445F07B-9CF9-0591-B449-241146B20DB5}"/>
              </a:ext>
            </a:extLst>
          </p:cNvPr>
          <p:cNvSpPr txBox="1"/>
          <p:nvPr/>
        </p:nvSpPr>
        <p:spPr>
          <a:xfrm>
            <a:off x="13347548" y="1752600"/>
            <a:ext cx="5221994" cy="3231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Tata Power is India’s largest integrated power company and has made sustainability a central part of its strategy, with nearly half of its total capacity now coming from renewable sources like solar, wind, and hydro. It has built one of the country’s biggest solar businesses, expanded rooftop solar for households and industries, and even set up a large solar module manufacturing plant to boost domestic production. Through its subsidiary Tata Power Renewable Microgrid, the company has brought clean electricity to rural villages by installing solar‑powered microgrids, reducing dependence on diesel and kerosene while improving education, healthcare, and local businesses. Tata Power has also pledged to achieve net‑zero emissions by 2045, aligning with global climate goals, and is investing in energy storage, smart grids, and electric vehicle charging infrastructure to support India’s transition to green mobility. Beyond technology, it runs the Tata Power Skill Development Institute, which has trained hundreds of thousands of people — including women — in clean energy skills, and it supports conservation projects like protecting elephant corridors in Odisha. Altogether, Tata Power shows how a big company can fight climate pollution, shift to green energy, and promote eco‑friendly practices while uplifting communities.</a:t>
            </a:r>
          </a:p>
        </p:txBody>
      </p:sp>
    </p:spTree>
    <p:extLst>
      <p:ext uri="{BB962C8B-B14F-4D97-AF65-F5344CB8AC3E}">
        <p14:creationId xmlns:p14="http://schemas.microsoft.com/office/powerpoint/2010/main" val="2929253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31073A8B-8CFF-AA4A-265C-4A2818D7219A}"/>
            </a:ext>
          </a:extLst>
        </p:cNvPr>
        <p:cNvGrpSpPr/>
        <p:nvPr/>
      </p:nvGrpSpPr>
      <p:grpSpPr>
        <a:xfrm>
          <a:off x="0" y="0"/>
          <a:ext cx="0" cy="0"/>
          <a:chOff x="0" y="0"/>
          <a:chExt cx="0" cy="0"/>
        </a:xfrm>
      </p:grpSpPr>
      <p:sp>
        <p:nvSpPr>
          <p:cNvPr id="36" name="Freeform: Shape 35">
            <a:extLst>
              <a:ext uri="{FF2B5EF4-FFF2-40B4-BE49-F238E27FC236}">
                <a16:creationId xmlns:a16="http://schemas.microsoft.com/office/drawing/2014/main" id="{61CECAE1-B9C0-E038-BDBF-C6C6789C082A}"/>
              </a:ext>
            </a:extLst>
          </p:cNvPr>
          <p:cNvSpPr/>
          <p:nvPr/>
        </p:nvSpPr>
        <p:spPr>
          <a:xfrm rot="16200000">
            <a:off x="5178865" y="3424931"/>
            <a:ext cx="1159543" cy="32003"/>
          </a:xfrm>
          <a:custGeom>
            <a:avLst/>
            <a:gdLst>
              <a:gd name="csX0" fmla="*/ 0 w 1159543"/>
              <a:gd name="csY0" fmla="*/ 16001 h 32003"/>
              <a:gd name="csX1" fmla="*/ 1159543 w 1159543"/>
              <a:gd name="csY1" fmla="*/ 16001 h 32003"/>
            </a:gdLst>
            <a:ahLst/>
            <a:cxnLst>
              <a:cxn ang="0">
                <a:pos x="csX0" y="csY0"/>
              </a:cxn>
              <a:cxn ang="0">
                <a:pos x="csX1" y="csY1"/>
              </a:cxn>
            </a:cxnLst>
            <a:rect l="l" t="t" r="r" b="b"/>
            <a:pathLst>
              <a:path w="1159543" h="32003">
                <a:moveTo>
                  <a:pt x="0" y="16001"/>
                </a:moveTo>
                <a:lnTo>
                  <a:pt x="1159543"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63482" tIns="-12986" rIns="563483" bIns="-1298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38" name="Freeform: Shape 37">
            <a:extLst>
              <a:ext uri="{FF2B5EF4-FFF2-40B4-BE49-F238E27FC236}">
                <a16:creationId xmlns:a16="http://schemas.microsoft.com/office/drawing/2014/main" id="{75500843-4E04-AF3A-68A5-F64013F9910B}"/>
              </a:ext>
            </a:extLst>
          </p:cNvPr>
          <p:cNvSpPr/>
          <p:nvPr/>
        </p:nvSpPr>
        <p:spPr>
          <a:xfrm rot="20097339">
            <a:off x="4820575" y="3424931"/>
            <a:ext cx="1876122" cy="32003"/>
          </a:xfrm>
          <a:custGeom>
            <a:avLst/>
            <a:gdLst>
              <a:gd name="csX0" fmla="*/ 0 w 1876122"/>
              <a:gd name="csY0" fmla="*/ 16001 h 32003"/>
              <a:gd name="csX1" fmla="*/ 1876122 w 1876122"/>
              <a:gd name="csY1" fmla="*/ 16001 h 32003"/>
            </a:gdLst>
            <a:ahLst/>
            <a:cxnLst>
              <a:cxn ang="0">
                <a:pos x="csX0" y="csY0"/>
              </a:cxn>
              <a:cxn ang="0">
                <a:pos x="csX1" y="csY1"/>
              </a:cxn>
            </a:cxnLst>
            <a:rect l="l" t="t" r="r" b="b"/>
            <a:pathLst>
              <a:path w="1876122" h="32003">
                <a:moveTo>
                  <a:pt x="0" y="16001"/>
                </a:moveTo>
                <a:lnTo>
                  <a:pt x="1876122"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903857" tIns="-30902" rIns="903858" bIns="-30902"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40" name="Freeform: Shape 39">
            <a:extLst>
              <a:ext uri="{FF2B5EF4-FFF2-40B4-BE49-F238E27FC236}">
                <a16:creationId xmlns:a16="http://schemas.microsoft.com/office/drawing/2014/main" id="{5CE8A37F-12E7-E539-28F2-0894FD3077AB}"/>
              </a:ext>
            </a:extLst>
          </p:cNvPr>
          <p:cNvSpPr/>
          <p:nvPr/>
        </p:nvSpPr>
        <p:spPr>
          <a:xfrm rot="1308099">
            <a:off x="4835656" y="3424931"/>
            <a:ext cx="1845960" cy="32003"/>
          </a:xfrm>
          <a:custGeom>
            <a:avLst/>
            <a:gdLst>
              <a:gd name="csX0" fmla="*/ 0 w 1845960"/>
              <a:gd name="csY0" fmla="*/ 16001 h 32003"/>
              <a:gd name="csX1" fmla="*/ 1845960 w 1845960"/>
              <a:gd name="csY1" fmla="*/ 16001 h 32003"/>
            </a:gdLst>
            <a:ahLst/>
            <a:cxnLst>
              <a:cxn ang="0">
                <a:pos x="csX0" y="csY0"/>
              </a:cxn>
              <a:cxn ang="0">
                <a:pos x="csX1" y="csY1"/>
              </a:cxn>
            </a:cxnLst>
            <a:rect l="l" t="t" r="r" b="b"/>
            <a:pathLst>
              <a:path w="1845960" h="32003">
                <a:moveTo>
                  <a:pt x="0" y="16001"/>
                </a:moveTo>
                <a:lnTo>
                  <a:pt x="1845960"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89532" tIns="-30148" rIns="889529" bIns="-30148"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42" name="Freeform: Shape 41">
            <a:extLst>
              <a:ext uri="{FF2B5EF4-FFF2-40B4-BE49-F238E27FC236}">
                <a16:creationId xmlns:a16="http://schemas.microsoft.com/office/drawing/2014/main" id="{110A8100-3946-4D37-0BD3-2F7D156C8810}"/>
              </a:ext>
            </a:extLst>
          </p:cNvPr>
          <p:cNvSpPr/>
          <p:nvPr/>
        </p:nvSpPr>
        <p:spPr>
          <a:xfrm rot="16271076">
            <a:off x="5126805" y="3424930"/>
            <a:ext cx="1263662" cy="32004"/>
          </a:xfrm>
          <a:custGeom>
            <a:avLst/>
            <a:gdLst>
              <a:gd name="csX0" fmla="*/ 0 w 1263661"/>
              <a:gd name="csY0" fmla="*/ 16001 h 32003"/>
              <a:gd name="csX1" fmla="*/ 1263661 w 1263661"/>
              <a:gd name="csY1" fmla="*/ 16001 h 32003"/>
            </a:gdLst>
            <a:ahLst/>
            <a:cxnLst>
              <a:cxn ang="0">
                <a:pos x="csX0" y="csY0"/>
              </a:cxn>
              <a:cxn ang="0">
                <a:pos x="csX1" y="csY1"/>
              </a:cxn>
            </a:cxnLst>
            <a:rect l="l" t="t" r="r" b="b"/>
            <a:pathLst>
              <a:path w="1263661" h="32003">
                <a:moveTo>
                  <a:pt x="1263661"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12938" tIns="-15590" rIns="612940" bIns="-15590"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44" name="Freeform: Shape 43">
            <a:extLst>
              <a:ext uri="{FF2B5EF4-FFF2-40B4-BE49-F238E27FC236}">
                <a16:creationId xmlns:a16="http://schemas.microsoft.com/office/drawing/2014/main" id="{72C6F8C1-70CA-BFFA-67DD-D3EA0F926572}"/>
              </a:ext>
            </a:extLst>
          </p:cNvPr>
          <p:cNvSpPr/>
          <p:nvPr/>
        </p:nvSpPr>
        <p:spPr>
          <a:xfrm rot="20104994">
            <a:off x="4521086" y="3424930"/>
            <a:ext cx="2475100" cy="32004"/>
          </a:xfrm>
          <a:custGeom>
            <a:avLst/>
            <a:gdLst>
              <a:gd name="csX0" fmla="*/ 0 w 2475100"/>
              <a:gd name="csY0" fmla="*/ 16001 h 32003"/>
              <a:gd name="csX1" fmla="*/ 2475100 w 2475100"/>
              <a:gd name="csY1" fmla="*/ 16001 h 32003"/>
            </a:gdLst>
            <a:ahLst/>
            <a:cxnLst>
              <a:cxn ang="0">
                <a:pos x="csX0" y="csY0"/>
              </a:cxn>
              <a:cxn ang="0">
                <a:pos x="csX1" y="csY1"/>
              </a:cxn>
            </a:cxnLst>
            <a:rect l="l" t="t" r="r" b="b"/>
            <a:pathLst>
              <a:path w="2475100" h="32003">
                <a:moveTo>
                  <a:pt x="2475100"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188372" tIns="-45874" rIns="1188372" bIns="-45878" numCol="1" spcCol="1270" anchor="ctr" anchorCtr="0">
            <a:noAutofit/>
          </a:bodyPr>
          <a:lstStyle/>
          <a:p>
            <a:pPr marL="0" lvl="0" indent="0" algn="ctr" defTabSz="355600">
              <a:lnSpc>
                <a:spcPct val="90000"/>
              </a:lnSpc>
              <a:spcBef>
                <a:spcPct val="0"/>
              </a:spcBef>
              <a:spcAft>
                <a:spcPct val="35000"/>
              </a:spcAft>
              <a:buNone/>
            </a:pPr>
            <a:endParaRPr lang="en-US" sz="800" kern="1200"/>
          </a:p>
        </p:txBody>
      </p:sp>
      <p:sp>
        <p:nvSpPr>
          <p:cNvPr id="46" name="Freeform: Shape 45">
            <a:extLst>
              <a:ext uri="{FF2B5EF4-FFF2-40B4-BE49-F238E27FC236}">
                <a16:creationId xmlns:a16="http://schemas.microsoft.com/office/drawing/2014/main" id="{E27F9606-5974-116A-AE18-E2CF52F12B54}"/>
              </a:ext>
            </a:extLst>
          </p:cNvPr>
          <p:cNvSpPr/>
          <p:nvPr/>
        </p:nvSpPr>
        <p:spPr>
          <a:xfrm rot="1780127">
            <a:off x="4828364" y="3424930"/>
            <a:ext cx="1860544" cy="32004"/>
          </a:xfrm>
          <a:custGeom>
            <a:avLst/>
            <a:gdLst>
              <a:gd name="csX0" fmla="*/ 0 w 1860544"/>
              <a:gd name="csY0" fmla="*/ 16001 h 32003"/>
              <a:gd name="csX1" fmla="*/ 1860544 w 1860544"/>
              <a:gd name="csY1" fmla="*/ 16001 h 32003"/>
            </a:gdLst>
            <a:ahLst/>
            <a:cxnLst>
              <a:cxn ang="0">
                <a:pos x="csX0" y="csY0"/>
              </a:cxn>
              <a:cxn ang="0">
                <a:pos x="csX1" y="csY1"/>
              </a:cxn>
            </a:cxnLst>
            <a:rect l="l" t="t" r="r" b="b"/>
            <a:pathLst>
              <a:path w="1860544" h="32003">
                <a:moveTo>
                  <a:pt x="1860544"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96458" tIns="-30511" rIns="896458" bIns="-30513" numCol="1" spcCol="1270" anchor="ctr" anchorCtr="0">
            <a:noAutofit/>
          </a:bodyPr>
          <a:lstStyle/>
          <a:p>
            <a:pPr marL="0" lvl="0" indent="0" algn="ctr" defTabSz="266700">
              <a:lnSpc>
                <a:spcPct val="90000"/>
              </a:lnSpc>
              <a:spcBef>
                <a:spcPct val="0"/>
              </a:spcBef>
              <a:spcAft>
                <a:spcPct val="35000"/>
              </a:spcAft>
              <a:buNone/>
            </a:pPr>
            <a:endParaRPr lang="en-US" sz="600" kern="1200"/>
          </a:p>
        </p:txBody>
      </p:sp>
      <p:grpSp>
        <p:nvGrpSpPr>
          <p:cNvPr id="2" name="Group 1">
            <a:extLst>
              <a:ext uri="{FF2B5EF4-FFF2-40B4-BE49-F238E27FC236}">
                <a16:creationId xmlns:a16="http://schemas.microsoft.com/office/drawing/2014/main" id="{146FB065-FA33-6F35-E08C-3959B64420A9}"/>
              </a:ext>
            </a:extLst>
          </p:cNvPr>
          <p:cNvGrpSpPr/>
          <p:nvPr/>
        </p:nvGrpSpPr>
        <p:grpSpPr>
          <a:xfrm>
            <a:off x="4928032" y="2610328"/>
            <a:ext cx="1661209" cy="1661209"/>
            <a:chOff x="1623347" y="4201891"/>
            <a:chExt cx="1661209" cy="1661209"/>
          </a:xfrm>
        </p:grpSpPr>
        <p:sp>
          <p:nvSpPr>
            <p:cNvPr id="45" name="Freeform: Shape 44">
              <a:extLst>
                <a:ext uri="{FF2B5EF4-FFF2-40B4-BE49-F238E27FC236}">
                  <a16:creationId xmlns:a16="http://schemas.microsoft.com/office/drawing/2014/main" id="{67A6C6CA-9715-AA56-2C71-135F30617C38}"/>
                </a:ext>
              </a:extLst>
            </p:cNvPr>
            <p:cNvSpPr/>
            <p:nvPr/>
          </p:nvSpPr>
          <p:spPr>
            <a:xfrm>
              <a:off x="1623347" y="4201891"/>
              <a:ext cx="1661209" cy="1661209"/>
            </a:xfrm>
            <a:custGeom>
              <a:avLst/>
              <a:gdLst>
                <a:gd name="csX0" fmla="*/ 0 w 1661209"/>
                <a:gd name="csY0" fmla="*/ 830605 h 1661209"/>
                <a:gd name="csX1" fmla="*/ 830605 w 1661209"/>
                <a:gd name="csY1" fmla="*/ 0 h 1661209"/>
                <a:gd name="csX2" fmla="*/ 1661210 w 1661209"/>
                <a:gd name="csY2" fmla="*/ 830605 h 1661209"/>
                <a:gd name="csX3" fmla="*/ 830605 w 1661209"/>
                <a:gd name="csY3" fmla="*/ 1661210 h 1661209"/>
                <a:gd name="csX4" fmla="*/ 0 w 1661209"/>
                <a:gd name="csY4" fmla="*/ 830605 h 1661209"/>
              </a:gdLst>
              <a:ahLst/>
              <a:cxnLst>
                <a:cxn ang="0">
                  <a:pos x="csX0" y="csY0"/>
                </a:cxn>
                <a:cxn ang="0">
                  <a:pos x="csX1" y="csY1"/>
                </a:cxn>
                <a:cxn ang="0">
                  <a:pos x="csX2" y="csY2"/>
                </a:cxn>
                <a:cxn ang="0">
                  <a:pos x="csX3" y="csY3"/>
                </a:cxn>
                <a:cxn ang="0">
                  <a:pos x="csX4" y="csY4"/>
                </a:cxn>
              </a:cxnLst>
              <a:rect l="l" t="t" r="r" b="b"/>
              <a:pathLst>
                <a:path w="1661209" h="1661209">
                  <a:moveTo>
                    <a:pt x="0" y="830605"/>
                  </a:moveTo>
                  <a:cubicBezTo>
                    <a:pt x="0" y="371875"/>
                    <a:pt x="371875" y="0"/>
                    <a:pt x="830605" y="0"/>
                  </a:cubicBezTo>
                  <a:cubicBezTo>
                    <a:pt x="1289335" y="0"/>
                    <a:pt x="1661210" y="371875"/>
                    <a:pt x="1661210" y="830605"/>
                  </a:cubicBezTo>
                  <a:cubicBezTo>
                    <a:pt x="1661210" y="1289335"/>
                    <a:pt x="1289335" y="1661210"/>
                    <a:pt x="830605" y="1661210"/>
                  </a:cubicBezTo>
                  <a:cubicBezTo>
                    <a:pt x="371875" y="1661210"/>
                    <a:pt x="0" y="1289335"/>
                    <a:pt x="0" y="83060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553" tIns="284553" rIns="284553" bIns="284553"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49" name="Picture 48" descr="Explore Tata Consultancy Services Ltd ESG score, report and breaking news">
              <a:extLst>
                <a:ext uri="{FF2B5EF4-FFF2-40B4-BE49-F238E27FC236}">
                  <a16:creationId xmlns:a16="http://schemas.microsoft.com/office/drawing/2014/main" id="{0505F413-FDE7-347E-785F-6FDCCAD7E09C}"/>
                </a:ext>
              </a:extLst>
            </p:cNvPr>
            <p:cNvPicPr>
              <a:picLocks noChangeAspect="1"/>
            </p:cNvPicPr>
            <p:nvPr/>
          </p:nvPicPr>
          <p:blipFill>
            <a:blip r:embed="rId4"/>
            <a:stretch>
              <a:fillRect/>
            </a:stretch>
          </p:blipFill>
          <p:spPr>
            <a:xfrm>
              <a:off x="1820089" y="4410060"/>
              <a:ext cx="1244869" cy="1244869"/>
            </a:xfrm>
            <a:prstGeom prst="rect">
              <a:avLst/>
            </a:prstGeom>
          </p:spPr>
        </p:pic>
      </p:grpSp>
      <p:grpSp>
        <p:nvGrpSpPr>
          <p:cNvPr id="4" name="Group 3">
            <a:extLst>
              <a:ext uri="{FF2B5EF4-FFF2-40B4-BE49-F238E27FC236}">
                <a16:creationId xmlns:a16="http://schemas.microsoft.com/office/drawing/2014/main" id="{D8D8C97C-F229-0D19-04B0-34FF6C93667F}"/>
              </a:ext>
            </a:extLst>
          </p:cNvPr>
          <p:cNvGrpSpPr/>
          <p:nvPr/>
        </p:nvGrpSpPr>
        <p:grpSpPr>
          <a:xfrm>
            <a:off x="4994653" y="2704288"/>
            <a:ext cx="1527966" cy="1473288"/>
            <a:chOff x="8361902" y="3826878"/>
            <a:chExt cx="1527966" cy="1473288"/>
          </a:xfrm>
        </p:grpSpPr>
        <p:sp>
          <p:nvSpPr>
            <p:cNvPr id="41" name="Freeform: Shape 40">
              <a:extLst>
                <a:ext uri="{FF2B5EF4-FFF2-40B4-BE49-F238E27FC236}">
                  <a16:creationId xmlns:a16="http://schemas.microsoft.com/office/drawing/2014/main" id="{E5A82D07-2E70-E177-BA99-AE32AF593D4C}"/>
                </a:ext>
              </a:extLst>
            </p:cNvPr>
            <p:cNvSpPr/>
            <p:nvPr/>
          </p:nvSpPr>
          <p:spPr>
            <a:xfrm>
              <a:off x="8416580" y="3826878"/>
              <a:ext cx="1473288" cy="1473288"/>
            </a:xfrm>
            <a:custGeom>
              <a:avLst/>
              <a:gdLst>
                <a:gd name="csX0" fmla="*/ 0 w 1473288"/>
                <a:gd name="csY0" fmla="*/ 736644 h 1473288"/>
                <a:gd name="csX1" fmla="*/ 736644 w 1473288"/>
                <a:gd name="csY1" fmla="*/ 0 h 1473288"/>
                <a:gd name="csX2" fmla="*/ 1473288 w 1473288"/>
                <a:gd name="csY2" fmla="*/ 736644 h 1473288"/>
                <a:gd name="csX3" fmla="*/ 736644 w 1473288"/>
                <a:gd name="csY3" fmla="*/ 1473288 h 1473288"/>
                <a:gd name="csX4" fmla="*/ 0 w 1473288"/>
                <a:gd name="csY4" fmla="*/ 736644 h 1473288"/>
              </a:gdLst>
              <a:ahLst/>
              <a:cxnLst>
                <a:cxn ang="0">
                  <a:pos x="csX0" y="csY0"/>
                </a:cxn>
                <a:cxn ang="0">
                  <a:pos x="csX1" y="csY1"/>
                </a:cxn>
                <a:cxn ang="0">
                  <a:pos x="csX2" y="csY2"/>
                </a:cxn>
                <a:cxn ang="0">
                  <a:pos x="csX3" y="csY3"/>
                </a:cxn>
                <a:cxn ang="0">
                  <a:pos x="csX4" y="csY4"/>
                </a:cxn>
              </a:cxnLst>
              <a:rect l="l" t="t" r="r" b="b"/>
              <a:pathLst>
                <a:path w="1473288" h="1473288">
                  <a:moveTo>
                    <a:pt x="0" y="736644"/>
                  </a:moveTo>
                  <a:cubicBezTo>
                    <a:pt x="0" y="329807"/>
                    <a:pt x="329807" y="0"/>
                    <a:pt x="736644" y="0"/>
                  </a:cubicBezTo>
                  <a:cubicBezTo>
                    <a:pt x="1143481" y="0"/>
                    <a:pt x="1473288" y="329807"/>
                    <a:pt x="1473288" y="736644"/>
                  </a:cubicBezTo>
                  <a:cubicBezTo>
                    <a:pt x="1473288" y="1143481"/>
                    <a:pt x="1143481" y="1473288"/>
                    <a:pt x="736644" y="1473288"/>
                  </a:cubicBezTo>
                  <a:cubicBezTo>
                    <a:pt x="329807" y="1473288"/>
                    <a:pt x="0" y="1143481"/>
                    <a:pt x="0" y="736644"/>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348" tIns="237348" rIns="237348" bIns="237348" numCol="1" spcCol="1270" anchor="ctr" anchorCtr="0">
              <a:noAutofit/>
            </a:bodyPr>
            <a:lstStyle/>
            <a:p>
              <a:pPr marL="0" lvl="0" indent="0" algn="ctr" defTabSz="1511300">
                <a:lnSpc>
                  <a:spcPct val="90000"/>
                </a:lnSpc>
                <a:spcBef>
                  <a:spcPct val="0"/>
                </a:spcBef>
                <a:spcAft>
                  <a:spcPct val="35000"/>
                </a:spcAft>
                <a:buNone/>
              </a:pPr>
              <a:endParaRPr lang="en-US" sz="3400" kern="1200" dirty="0"/>
            </a:p>
          </p:txBody>
        </p:sp>
        <p:pic>
          <p:nvPicPr>
            <p:cNvPr id="54" name="Picture 53">
              <a:extLst>
                <a:ext uri="{FF2B5EF4-FFF2-40B4-BE49-F238E27FC236}">
                  <a16:creationId xmlns:a16="http://schemas.microsoft.com/office/drawing/2014/main" id="{91780F83-8D8E-2154-F2EF-B808CF2863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1902" y="3958018"/>
              <a:ext cx="1526983" cy="1236857"/>
            </a:xfrm>
            <a:prstGeom prst="rect">
              <a:avLst/>
            </a:prstGeom>
          </p:spPr>
        </p:pic>
      </p:grpSp>
      <p:grpSp>
        <p:nvGrpSpPr>
          <p:cNvPr id="3" name="Group 2">
            <a:extLst>
              <a:ext uri="{FF2B5EF4-FFF2-40B4-BE49-F238E27FC236}">
                <a16:creationId xmlns:a16="http://schemas.microsoft.com/office/drawing/2014/main" id="{C890FEA2-25EE-3C14-7BD6-D65FA72155AC}"/>
              </a:ext>
            </a:extLst>
          </p:cNvPr>
          <p:cNvGrpSpPr/>
          <p:nvPr/>
        </p:nvGrpSpPr>
        <p:grpSpPr>
          <a:xfrm>
            <a:off x="4945382" y="2668846"/>
            <a:ext cx="1626508" cy="1544173"/>
            <a:chOff x="5267145" y="5313826"/>
            <a:chExt cx="1626508" cy="1544173"/>
          </a:xfrm>
        </p:grpSpPr>
        <p:sp>
          <p:nvSpPr>
            <p:cNvPr id="43" name="Freeform: Shape 42">
              <a:extLst>
                <a:ext uri="{FF2B5EF4-FFF2-40B4-BE49-F238E27FC236}">
                  <a16:creationId xmlns:a16="http://schemas.microsoft.com/office/drawing/2014/main" id="{3E1B890A-6371-30C9-9020-DE066AE947BA}"/>
                </a:ext>
              </a:extLst>
            </p:cNvPr>
            <p:cNvSpPr/>
            <p:nvPr/>
          </p:nvSpPr>
          <p:spPr>
            <a:xfrm>
              <a:off x="5267145" y="5313826"/>
              <a:ext cx="1544173" cy="1544173"/>
            </a:xfrm>
            <a:custGeom>
              <a:avLst/>
              <a:gdLst>
                <a:gd name="csX0" fmla="*/ 0 w 1544173"/>
                <a:gd name="csY0" fmla="*/ 772087 h 1544173"/>
                <a:gd name="csX1" fmla="*/ 772087 w 1544173"/>
                <a:gd name="csY1" fmla="*/ 0 h 1544173"/>
                <a:gd name="csX2" fmla="*/ 1544174 w 1544173"/>
                <a:gd name="csY2" fmla="*/ 772087 h 1544173"/>
                <a:gd name="csX3" fmla="*/ 772087 w 1544173"/>
                <a:gd name="csY3" fmla="*/ 1544174 h 1544173"/>
                <a:gd name="csX4" fmla="*/ 0 w 1544173"/>
                <a:gd name="csY4" fmla="*/ 772087 h 1544173"/>
              </a:gdLst>
              <a:ahLst/>
              <a:cxnLst>
                <a:cxn ang="0">
                  <a:pos x="csX0" y="csY0"/>
                </a:cxn>
                <a:cxn ang="0">
                  <a:pos x="csX1" y="csY1"/>
                </a:cxn>
                <a:cxn ang="0">
                  <a:pos x="csX2" y="csY2"/>
                </a:cxn>
                <a:cxn ang="0">
                  <a:pos x="csX3" y="csY3"/>
                </a:cxn>
                <a:cxn ang="0">
                  <a:pos x="csX4" y="csY4"/>
                </a:cxn>
              </a:cxnLst>
              <a:rect l="l" t="t" r="r" b="b"/>
              <a:pathLst>
                <a:path w="1544173" h="1544173">
                  <a:moveTo>
                    <a:pt x="0" y="772087"/>
                  </a:moveTo>
                  <a:cubicBezTo>
                    <a:pt x="0" y="345675"/>
                    <a:pt x="345675" y="0"/>
                    <a:pt x="772087" y="0"/>
                  </a:cubicBezTo>
                  <a:cubicBezTo>
                    <a:pt x="1198499" y="0"/>
                    <a:pt x="1544174" y="345675"/>
                    <a:pt x="1544174" y="772087"/>
                  </a:cubicBezTo>
                  <a:cubicBezTo>
                    <a:pt x="1544174" y="1198499"/>
                    <a:pt x="1198499" y="1544174"/>
                    <a:pt x="772087" y="1544174"/>
                  </a:cubicBezTo>
                  <a:cubicBezTo>
                    <a:pt x="345675" y="1544174"/>
                    <a:pt x="0" y="1198499"/>
                    <a:pt x="0" y="772087"/>
                  </a:cubicBezTo>
                  <a:close/>
                </a:path>
              </a:pathLst>
            </a:custGeom>
            <a:solidFill>
              <a:schemeClr val="accent6">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414" tIns="267414" rIns="267414" bIns="267414"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56" name="Picture 55">
              <a:extLst>
                <a:ext uri="{FF2B5EF4-FFF2-40B4-BE49-F238E27FC236}">
                  <a16:creationId xmlns:a16="http://schemas.microsoft.com/office/drawing/2014/main" id="{5941EA6A-8B97-2BFB-4BF5-B35D183185E5}"/>
                </a:ext>
              </a:extLst>
            </p:cNvPr>
            <p:cNvPicPr>
              <a:picLocks noChangeAspect="1"/>
            </p:cNvPicPr>
            <p:nvPr/>
          </p:nvPicPr>
          <p:blipFill>
            <a:blip r:embed="rId6">
              <a:extLst>
                <a:ext uri="{28A0092B-C50C-407E-A947-70E740481C1C}">
                  <a14:useLocalDpi xmlns:a14="http://schemas.microsoft.com/office/drawing/2010/main" val="0"/>
                </a:ext>
              </a:extLst>
            </a:blip>
            <a:srcRect l="-3821" t="31061" b="21983"/>
            <a:stretch>
              <a:fillRect/>
            </a:stretch>
          </p:blipFill>
          <p:spPr>
            <a:xfrm>
              <a:off x="5327744" y="5520378"/>
              <a:ext cx="1316339" cy="570847"/>
            </a:xfrm>
            <a:prstGeom prst="rect">
              <a:avLst/>
            </a:prstGeom>
          </p:spPr>
        </p:pic>
        <p:pic>
          <p:nvPicPr>
            <p:cNvPr id="58" name="Picture 57">
              <a:extLst>
                <a:ext uri="{FF2B5EF4-FFF2-40B4-BE49-F238E27FC236}">
                  <a16:creationId xmlns:a16="http://schemas.microsoft.com/office/drawing/2014/main" id="{AE666FED-7DB9-0A59-D8DD-A627BADB9B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7744" y="5890485"/>
              <a:ext cx="1565909" cy="795041"/>
            </a:xfrm>
            <a:prstGeom prst="rect">
              <a:avLst/>
            </a:prstGeom>
          </p:spPr>
        </p:pic>
      </p:grpSp>
      <p:grpSp>
        <p:nvGrpSpPr>
          <p:cNvPr id="12" name="Group 11">
            <a:extLst>
              <a:ext uri="{FF2B5EF4-FFF2-40B4-BE49-F238E27FC236}">
                <a16:creationId xmlns:a16="http://schemas.microsoft.com/office/drawing/2014/main" id="{B75D0996-17C1-094C-E662-3247E42AFFAE}"/>
              </a:ext>
            </a:extLst>
          </p:cNvPr>
          <p:cNvGrpSpPr/>
          <p:nvPr/>
        </p:nvGrpSpPr>
        <p:grpSpPr>
          <a:xfrm>
            <a:off x="5009124" y="2691420"/>
            <a:ext cx="1499025" cy="1499025"/>
            <a:chOff x="5216209" y="23865"/>
            <a:chExt cx="1499025" cy="1499025"/>
          </a:xfrm>
        </p:grpSpPr>
        <p:grpSp>
          <p:nvGrpSpPr>
            <p:cNvPr id="6" name="Group 5">
              <a:extLst>
                <a:ext uri="{FF2B5EF4-FFF2-40B4-BE49-F238E27FC236}">
                  <a16:creationId xmlns:a16="http://schemas.microsoft.com/office/drawing/2014/main" id="{AC6915E2-2A71-458D-1E63-7B3836A05FA3}"/>
                </a:ext>
              </a:extLst>
            </p:cNvPr>
            <p:cNvGrpSpPr/>
            <p:nvPr/>
          </p:nvGrpSpPr>
          <p:grpSpPr>
            <a:xfrm>
              <a:off x="5216209" y="23865"/>
              <a:ext cx="1499025" cy="1499025"/>
              <a:chOff x="5729008" y="0"/>
              <a:chExt cx="1499025" cy="1499025"/>
            </a:xfrm>
          </p:grpSpPr>
          <p:sp>
            <p:nvSpPr>
              <p:cNvPr id="37" name="Freeform: Shape 36">
                <a:extLst>
                  <a:ext uri="{FF2B5EF4-FFF2-40B4-BE49-F238E27FC236}">
                    <a16:creationId xmlns:a16="http://schemas.microsoft.com/office/drawing/2014/main" id="{37DC9996-6352-8620-8B8E-B286C6023462}"/>
                  </a:ext>
                </a:extLst>
              </p:cNvPr>
              <p:cNvSpPr/>
              <p:nvPr/>
            </p:nvSpPr>
            <p:spPr>
              <a:xfrm>
                <a:off x="5729008" y="0"/>
                <a:ext cx="1499025" cy="1499025"/>
              </a:xfrm>
              <a:custGeom>
                <a:avLst/>
                <a:gdLst>
                  <a:gd name="csX0" fmla="*/ 0 w 1499025"/>
                  <a:gd name="csY0" fmla="*/ 749513 h 1499025"/>
                  <a:gd name="csX1" fmla="*/ 749513 w 1499025"/>
                  <a:gd name="csY1" fmla="*/ 0 h 1499025"/>
                  <a:gd name="csX2" fmla="*/ 1499026 w 1499025"/>
                  <a:gd name="csY2" fmla="*/ 749513 h 1499025"/>
                  <a:gd name="csX3" fmla="*/ 749513 w 1499025"/>
                  <a:gd name="csY3" fmla="*/ 1499026 h 1499025"/>
                  <a:gd name="csX4" fmla="*/ 0 w 1499025"/>
                  <a:gd name="csY4" fmla="*/ 749513 h 1499025"/>
                </a:gdLst>
                <a:ahLst/>
                <a:cxnLst>
                  <a:cxn ang="0">
                    <a:pos x="csX0" y="csY0"/>
                  </a:cxn>
                  <a:cxn ang="0">
                    <a:pos x="csX1" y="csY1"/>
                  </a:cxn>
                  <a:cxn ang="0">
                    <a:pos x="csX2" y="csY2"/>
                  </a:cxn>
                  <a:cxn ang="0">
                    <a:pos x="csX3" y="csY3"/>
                  </a:cxn>
                  <a:cxn ang="0">
                    <a:pos x="csX4" y="csY4"/>
                  </a:cxn>
                </a:cxnLst>
                <a:rect l="l" t="t" r="r" b="b"/>
                <a:pathLst>
                  <a:path w="1499025" h="1499025">
                    <a:moveTo>
                      <a:pt x="0" y="749513"/>
                    </a:moveTo>
                    <a:cubicBezTo>
                      <a:pt x="0" y="335568"/>
                      <a:pt x="335568" y="0"/>
                      <a:pt x="749513" y="0"/>
                    </a:cubicBezTo>
                    <a:cubicBezTo>
                      <a:pt x="1163458" y="0"/>
                      <a:pt x="1499026" y="335568"/>
                      <a:pt x="1499026" y="749513"/>
                    </a:cubicBezTo>
                    <a:cubicBezTo>
                      <a:pt x="1499026" y="1163458"/>
                      <a:pt x="1163458" y="1499026"/>
                      <a:pt x="749513" y="1499026"/>
                    </a:cubicBezTo>
                    <a:cubicBezTo>
                      <a:pt x="335568" y="1499026"/>
                      <a:pt x="0" y="1163458"/>
                      <a:pt x="0" y="749513"/>
                    </a:cubicBez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752" tIns="241752" rIns="241752" bIns="241752"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60" name="Picture 59">
                <a:extLst>
                  <a:ext uri="{FF2B5EF4-FFF2-40B4-BE49-F238E27FC236}">
                    <a16:creationId xmlns:a16="http://schemas.microsoft.com/office/drawing/2014/main" id="{936CA99E-C1F6-701D-C72A-5DBBEAE168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35737" y="25133"/>
                <a:ext cx="1285566" cy="1285566"/>
              </a:xfrm>
              <a:prstGeom prst="rect">
                <a:avLst/>
              </a:prstGeom>
            </p:spPr>
          </p:pic>
        </p:grpSp>
        <p:sp>
          <p:nvSpPr>
            <p:cNvPr id="9" name="Oval 8">
              <a:extLst>
                <a:ext uri="{FF2B5EF4-FFF2-40B4-BE49-F238E27FC236}">
                  <a16:creationId xmlns:a16="http://schemas.microsoft.com/office/drawing/2014/main" id="{2A84ACEB-D3C7-4923-98DE-A2EC3E9D73F7}"/>
                </a:ext>
              </a:extLst>
            </p:cNvPr>
            <p:cNvSpPr/>
            <p:nvPr/>
          </p:nvSpPr>
          <p:spPr>
            <a:xfrm>
              <a:off x="6507358" y="290981"/>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84E7207D-664A-8995-1697-8AA504E5855A}"/>
              </a:ext>
            </a:extLst>
          </p:cNvPr>
          <p:cNvGrpSpPr/>
          <p:nvPr/>
        </p:nvGrpSpPr>
        <p:grpSpPr>
          <a:xfrm>
            <a:off x="5038458" y="2720754"/>
            <a:ext cx="1440356" cy="1440356"/>
            <a:chOff x="2516392" y="991515"/>
            <a:chExt cx="1440356" cy="1440356"/>
          </a:xfrm>
        </p:grpSpPr>
        <p:grpSp>
          <p:nvGrpSpPr>
            <p:cNvPr id="7" name="Group 6">
              <a:extLst>
                <a:ext uri="{FF2B5EF4-FFF2-40B4-BE49-F238E27FC236}">
                  <a16:creationId xmlns:a16="http://schemas.microsoft.com/office/drawing/2014/main" id="{6FDA23CF-CA9B-38FE-4070-FB2C3CB2D859}"/>
                </a:ext>
              </a:extLst>
            </p:cNvPr>
            <p:cNvGrpSpPr/>
            <p:nvPr/>
          </p:nvGrpSpPr>
          <p:grpSpPr>
            <a:xfrm>
              <a:off x="2516392" y="991515"/>
              <a:ext cx="1440356" cy="1440356"/>
              <a:chOff x="2516392" y="991515"/>
              <a:chExt cx="1440356" cy="1440356"/>
            </a:xfrm>
          </p:grpSpPr>
          <p:sp>
            <p:nvSpPr>
              <p:cNvPr id="47" name="Freeform: Shape 46">
                <a:extLst>
                  <a:ext uri="{FF2B5EF4-FFF2-40B4-BE49-F238E27FC236}">
                    <a16:creationId xmlns:a16="http://schemas.microsoft.com/office/drawing/2014/main" id="{E6B205AE-3875-9196-3287-CED91A526DD4}"/>
                  </a:ext>
                </a:extLst>
              </p:cNvPr>
              <p:cNvSpPr/>
              <p:nvPr/>
            </p:nvSpPr>
            <p:spPr>
              <a:xfrm>
                <a:off x="2516392" y="991515"/>
                <a:ext cx="1440356" cy="1440356"/>
              </a:xfrm>
              <a:custGeom>
                <a:avLst/>
                <a:gdLst>
                  <a:gd name="csX0" fmla="*/ 0 w 1440356"/>
                  <a:gd name="csY0" fmla="*/ 720178 h 1440356"/>
                  <a:gd name="csX1" fmla="*/ 720178 w 1440356"/>
                  <a:gd name="csY1" fmla="*/ 0 h 1440356"/>
                  <a:gd name="csX2" fmla="*/ 1440356 w 1440356"/>
                  <a:gd name="csY2" fmla="*/ 720178 h 1440356"/>
                  <a:gd name="csX3" fmla="*/ 720178 w 1440356"/>
                  <a:gd name="csY3" fmla="*/ 1440356 h 1440356"/>
                  <a:gd name="csX4" fmla="*/ 0 w 1440356"/>
                  <a:gd name="csY4" fmla="*/ 720178 h 1440356"/>
                </a:gdLst>
                <a:ahLst/>
                <a:cxnLst>
                  <a:cxn ang="0">
                    <a:pos x="csX0" y="csY0"/>
                  </a:cxn>
                  <a:cxn ang="0">
                    <a:pos x="csX1" y="csY1"/>
                  </a:cxn>
                  <a:cxn ang="0">
                    <a:pos x="csX2" y="csY2"/>
                  </a:cxn>
                  <a:cxn ang="0">
                    <a:pos x="csX3" y="csY3"/>
                  </a:cxn>
                  <a:cxn ang="0">
                    <a:pos x="csX4" y="csY4"/>
                  </a:cxn>
                </a:cxnLst>
                <a:rect l="l" t="t" r="r" b="b"/>
                <a:pathLst>
                  <a:path w="1440356" h="1440356">
                    <a:moveTo>
                      <a:pt x="0" y="720178"/>
                    </a:moveTo>
                    <a:cubicBezTo>
                      <a:pt x="0" y="322435"/>
                      <a:pt x="322435" y="0"/>
                      <a:pt x="720178" y="0"/>
                    </a:cubicBezTo>
                    <a:cubicBezTo>
                      <a:pt x="1117921" y="0"/>
                      <a:pt x="1440356" y="322435"/>
                      <a:pt x="1440356" y="720178"/>
                    </a:cubicBezTo>
                    <a:cubicBezTo>
                      <a:pt x="1440356" y="1117921"/>
                      <a:pt x="1117921" y="1440356"/>
                      <a:pt x="720178" y="1440356"/>
                    </a:cubicBezTo>
                    <a:cubicBezTo>
                      <a:pt x="322435" y="1440356"/>
                      <a:pt x="0" y="1117921"/>
                      <a:pt x="0" y="720178"/>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10" tIns="252210" rIns="252210" bIns="252210"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62" name="Picture 61">
                <a:extLst>
                  <a:ext uri="{FF2B5EF4-FFF2-40B4-BE49-F238E27FC236}">
                    <a16:creationId xmlns:a16="http://schemas.microsoft.com/office/drawing/2014/main" id="{E4090E7C-B985-25C4-6C04-8CE440FF1E74}"/>
                  </a:ext>
                </a:extLst>
              </p:cNvPr>
              <p:cNvPicPr>
                <a:picLocks noChangeAspect="1"/>
              </p:cNvPicPr>
              <p:nvPr/>
            </p:nvPicPr>
            <p:blipFill>
              <a:blip r:embed="rId9">
                <a:extLst>
                  <a:ext uri="{28A0092B-C50C-407E-A947-70E740481C1C}">
                    <a14:useLocalDpi xmlns:a14="http://schemas.microsoft.com/office/drawing/2010/main" val="0"/>
                  </a:ext>
                </a:extLst>
              </a:blip>
              <a:srcRect l="17616" t="26407" r="14787" b="26706"/>
              <a:stretch>
                <a:fillRect/>
              </a:stretch>
            </p:blipFill>
            <p:spPr>
              <a:xfrm>
                <a:off x="2671432" y="1328019"/>
                <a:ext cx="1214819" cy="632336"/>
              </a:xfrm>
              <a:prstGeom prst="rect">
                <a:avLst/>
              </a:prstGeom>
            </p:spPr>
          </p:pic>
        </p:grpSp>
        <p:sp>
          <p:nvSpPr>
            <p:cNvPr id="10" name="Oval 9">
              <a:extLst>
                <a:ext uri="{FF2B5EF4-FFF2-40B4-BE49-F238E27FC236}">
                  <a16:creationId xmlns:a16="http://schemas.microsoft.com/office/drawing/2014/main" id="{22A36905-8170-3DE6-BCAD-4E6E1A6BC07F}"/>
                </a:ext>
              </a:extLst>
            </p:cNvPr>
            <p:cNvSpPr/>
            <p:nvPr/>
          </p:nvSpPr>
          <p:spPr>
            <a:xfrm>
              <a:off x="3634468" y="1126809"/>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25F61397-A5D6-F46C-C9C6-CF814754E155}"/>
              </a:ext>
            </a:extLst>
          </p:cNvPr>
          <p:cNvGrpSpPr/>
          <p:nvPr/>
        </p:nvGrpSpPr>
        <p:grpSpPr>
          <a:xfrm>
            <a:off x="4995339" y="2677635"/>
            <a:ext cx="1526594" cy="1526594"/>
            <a:chOff x="8367331" y="1159389"/>
            <a:chExt cx="1526594" cy="1526594"/>
          </a:xfrm>
        </p:grpSpPr>
        <p:grpSp>
          <p:nvGrpSpPr>
            <p:cNvPr id="5" name="Group 4">
              <a:extLst>
                <a:ext uri="{FF2B5EF4-FFF2-40B4-BE49-F238E27FC236}">
                  <a16:creationId xmlns:a16="http://schemas.microsoft.com/office/drawing/2014/main" id="{0586C1E6-2197-D0D3-61C5-7D24E759DFB2}"/>
                </a:ext>
              </a:extLst>
            </p:cNvPr>
            <p:cNvGrpSpPr/>
            <p:nvPr/>
          </p:nvGrpSpPr>
          <p:grpSpPr>
            <a:xfrm>
              <a:off x="8367331" y="1159389"/>
              <a:ext cx="1526594" cy="1526594"/>
              <a:chOff x="8367331" y="1159389"/>
              <a:chExt cx="1526594" cy="1526594"/>
            </a:xfrm>
          </p:grpSpPr>
          <p:sp>
            <p:nvSpPr>
              <p:cNvPr id="39" name="Freeform: Shape 38">
                <a:extLst>
                  <a:ext uri="{FF2B5EF4-FFF2-40B4-BE49-F238E27FC236}">
                    <a16:creationId xmlns:a16="http://schemas.microsoft.com/office/drawing/2014/main" id="{440D4CA3-5F6B-9431-5EC0-6250D6EDD7EA}"/>
                  </a:ext>
                </a:extLst>
              </p:cNvPr>
              <p:cNvSpPr/>
              <p:nvPr/>
            </p:nvSpPr>
            <p:spPr>
              <a:xfrm>
                <a:off x="8367331" y="1159389"/>
                <a:ext cx="1526594" cy="1526594"/>
              </a:xfrm>
              <a:custGeom>
                <a:avLst/>
                <a:gdLst>
                  <a:gd name="csX0" fmla="*/ 0 w 1526594"/>
                  <a:gd name="csY0" fmla="*/ 763297 h 1526594"/>
                  <a:gd name="csX1" fmla="*/ 763297 w 1526594"/>
                  <a:gd name="csY1" fmla="*/ 0 h 1526594"/>
                  <a:gd name="csX2" fmla="*/ 1526594 w 1526594"/>
                  <a:gd name="csY2" fmla="*/ 763297 h 1526594"/>
                  <a:gd name="csX3" fmla="*/ 763297 w 1526594"/>
                  <a:gd name="csY3" fmla="*/ 1526594 h 1526594"/>
                  <a:gd name="csX4" fmla="*/ 0 w 1526594"/>
                  <a:gd name="csY4" fmla="*/ 763297 h 1526594"/>
                </a:gdLst>
                <a:ahLst/>
                <a:cxnLst>
                  <a:cxn ang="0">
                    <a:pos x="csX0" y="csY0"/>
                  </a:cxn>
                  <a:cxn ang="0">
                    <a:pos x="csX1" y="csY1"/>
                  </a:cxn>
                  <a:cxn ang="0">
                    <a:pos x="csX2" y="csY2"/>
                  </a:cxn>
                  <a:cxn ang="0">
                    <a:pos x="csX3" y="csY3"/>
                  </a:cxn>
                  <a:cxn ang="0">
                    <a:pos x="csX4" y="csY4"/>
                  </a:cxn>
                </a:cxnLst>
                <a:rect l="l" t="t" r="r" b="b"/>
                <a:pathLst>
                  <a:path w="1526594" h="1526594">
                    <a:moveTo>
                      <a:pt x="0" y="763297"/>
                    </a:moveTo>
                    <a:cubicBezTo>
                      <a:pt x="0" y="341740"/>
                      <a:pt x="341740" y="0"/>
                      <a:pt x="763297" y="0"/>
                    </a:cubicBezTo>
                    <a:cubicBezTo>
                      <a:pt x="1184854" y="0"/>
                      <a:pt x="1526594" y="341740"/>
                      <a:pt x="1526594" y="763297"/>
                    </a:cubicBezTo>
                    <a:cubicBezTo>
                      <a:pt x="1526594" y="1184854"/>
                      <a:pt x="1184854" y="1526594"/>
                      <a:pt x="763297" y="1526594"/>
                    </a:cubicBezTo>
                    <a:cubicBezTo>
                      <a:pt x="341740" y="1526594"/>
                      <a:pt x="0" y="1184854"/>
                      <a:pt x="0" y="763297"/>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790" tIns="245790" rIns="245790" bIns="245790"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52" name="Picture 51">
                <a:extLst>
                  <a:ext uri="{FF2B5EF4-FFF2-40B4-BE49-F238E27FC236}">
                    <a16:creationId xmlns:a16="http://schemas.microsoft.com/office/drawing/2014/main" id="{F3464097-A970-8F5C-C2DB-F1310E78C18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4026" y="1354047"/>
                <a:ext cx="1473288" cy="1101905"/>
              </a:xfrm>
              <a:prstGeom prst="rect">
                <a:avLst/>
              </a:prstGeom>
            </p:spPr>
          </p:pic>
        </p:grpSp>
        <p:sp>
          <p:nvSpPr>
            <p:cNvPr id="13" name="Oval 12">
              <a:extLst>
                <a:ext uri="{FF2B5EF4-FFF2-40B4-BE49-F238E27FC236}">
                  <a16:creationId xmlns:a16="http://schemas.microsoft.com/office/drawing/2014/main" id="{7CEE4CD2-345B-6850-1F5F-C3FC924C2FE6}"/>
                </a:ext>
              </a:extLst>
            </p:cNvPr>
            <p:cNvSpPr/>
            <p:nvPr/>
          </p:nvSpPr>
          <p:spPr>
            <a:xfrm>
              <a:off x="9652799" y="1334564"/>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151AB8D1-DDA7-5AB9-8CFC-B68FFA37ADA7}"/>
              </a:ext>
            </a:extLst>
          </p:cNvPr>
          <p:cNvGrpSpPr/>
          <p:nvPr/>
        </p:nvGrpSpPr>
        <p:grpSpPr>
          <a:xfrm>
            <a:off x="4572000" y="1905000"/>
            <a:ext cx="3048000" cy="3048000"/>
            <a:chOff x="4572000" y="1905000"/>
            <a:chExt cx="3048000" cy="3048000"/>
          </a:xfrm>
          <a:solidFill>
            <a:schemeClr val="accent5">
              <a:lumMod val="40000"/>
              <a:lumOff val="60000"/>
            </a:schemeClr>
          </a:solidFill>
        </p:grpSpPr>
        <p:sp>
          <p:nvSpPr>
            <p:cNvPr id="32" name="Oval 31">
              <a:extLst>
                <a:ext uri="{FF2B5EF4-FFF2-40B4-BE49-F238E27FC236}">
                  <a16:creationId xmlns:a16="http://schemas.microsoft.com/office/drawing/2014/main" id="{6E1EC3B4-2C47-47A1-78D8-B833FEB99245}"/>
                </a:ext>
              </a:extLst>
            </p:cNvPr>
            <p:cNvSpPr/>
            <p:nvPr/>
          </p:nvSpPr>
          <p:spPr>
            <a:xfrm>
              <a:off x="4572000" y="1905000"/>
              <a:ext cx="3048000" cy="3048000"/>
            </a:xfrm>
            <a:prstGeom prst="ellipse">
              <a:avLst/>
            </a:prstGeom>
            <a:grp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descr="Tata Motors logo in transparent PNG and vectorized SVG formats">
              <a:extLst>
                <a:ext uri="{FF2B5EF4-FFF2-40B4-BE49-F238E27FC236}">
                  <a16:creationId xmlns:a16="http://schemas.microsoft.com/office/drawing/2014/main" id="{DD981F4A-8FC8-08C8-95BD-471DA3CD3CEA}"/>
                </a:ext>
              </a:extLst>
            </p:cNvPr>
            <p:cNvPicPr>
              <a:picLocks noChangeAspect="1"/>
            </p:cNvPicPr>
            <p:nvPr/>
          </p:nvPicPr>
          <p:blipFill>
            <a:blip r:embed="rId11"/>
            <a:stretch>
              <a:fillRect/>
            </a:stretch>
          </p:blipFill>
          <p:spPr>
            <a:xfrm>
              <a:off x="4940050" y="2656114"/>
              <a:ext cx="2311900" cy="1545772"/>
            </a:xfrm>
            <a:prstGeom prst="rect">
              <a:avLst/>
            </a:prstGeom>
            <a:grpFill/>
          </p:spPr>
        </p:pic>
      </p:grpSp>
    </p:spTree>
    <p:extLst>
      <p:ext uri="{BB962C8B-B14F-4D97-AF65-F5344CB8AC3E}">
        <p14:creationId xmlns:p14="http://schemas.microsoft.com/office/powerpoint/2010/main" val="2268456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E43BF520-EF2B-6850-DF3D-F36853CE72ED}"/>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AFDACD9E-2C3A-1575-341E-697EA9336101}"/>
              </a:ext>
            </a:extLst>
          </p:cNvPr>
          <p:cNvGrpSpPr/>
          <p:nvPr/>
        </p:nvGrpSpPr>
        <p:grpSpPr>
          <a:xfrm>
            <a:off x="4572000" y="1905000"/>
            <a:ext cx="3048000" cy="3048000"/>
            <a:chOff x="4572000" y="1905000"/>
            <a:chExt cx="3048000" cy="3048000"/>
          </a:xfrm>
        </p:grpSpPr>
        <p:sp>
          <p:nvSpPr>
            <p:cNvPr id="32" name="Oval 31">
              <a:extLst>
                <a:ext uri="{FF2B5EF4-FFF2-40B4-BE49-F238E27FC236}">
                  <a16:creationId xmlns:a16="http://schemas.microsoft.com/office/drawing/2014/main" id="{720461F0-A062-5219-7430-87AD0F1C2ECF}"/>
                </a:ext>
              </a:extLst>
            </p:cNvPr>
            <p:cNvSpPr/>
            <p:nvPr/>
          </p:nvSpPr>
          <p:spPr>
            <a:xfrm>
              <a:off x="4572000" y="1905000"/>
              <a:ext cx="3048000" cy="3048000"/>
            </a:xfrm>
            <a:prstGeom prst="ellipse">
              <a:avLst/>
            </a:prstGeom>
            <a:solidFill>
              <a:schemeClr val="accent5">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E04973F6-E501-7206-6E0D-A470CFF901EF}"/>
                </a:ext>
              </a:extLst>
            </p:cNvPr>
            <p:cNvPicPr>
              <a:picLocks noChangeAspect="1"/>
            </p:cNvPicPr>
            <p:nvPr/>
          </p:nvPicPr>
          <p:blipFill>
            <a:blip r:embed="rId4">
              <a:extLst>
                <a:ext uri="{28A0092B-C50C-407E-A947-70E740481C1C}">
                  <a14:useLocalDpi xmlns:a14="http://schemas.microsoft.com/office/drawing/2010/main" val="0"/>
                </a:ext>
              </a:extLst>
            </a:blip>
            <a:srcRect l="19916" t="19676" r="18333" b="28160"/>
            <a:stretch>
              <a:fillRect/>
            </a:stretch>
          </p:blipFill>
          <p:spPr>
            <a:xfrm>
              <a:off x="5210783" y="2621605"/>
              <a:ext cx="1770434" cy="1614791"/>
            </a:xfrm>
            <a:prstGeom prst="rect">
              <a:avLst/>
            </a:prstGeom>
          </p:spPr>
        </p:pic>
      </p:grpSp>
      <p:grpSp>
        <p:nvGrpSpPr>
          <p:cNvPr id="41" name="Group 40">
            <a:extLst>
              <a:ext uri="{FF2B5EF4-FFF2-40B4-BE49-F238E27FC236}">
                <a16:creationId xmlns:a16="http://schemas.microsoft.com/office/drawing/2014/main" id="{1621B26D-4C77-B775-9198-CB088F1C25E5}"/>
              </a:ext>
            </a:extLst>
          </p:cNvPr>
          <p:cNvGrpSpPr/>
          <p:nvPr/>
        </p:nvGrpSpPr>
        <p:grpSpPr>
          <a:xfrm>
            <a:off x="-13065869" y="-379379"/>
            <a:ext cx="12848617" cy="7237379"/>
            <a:chOff x="-610952" y="-379380"/>
            <a:chExt cx="12848617" cy="7237379"/>
          </a:xfrm>
        </p:grpSpPr>
        <p:grpSp>
          <p:nvGrpSpPr>
            <p:cNvPr id="42" name="Group 41">
              <a:extLst>
                <a:ext uri="{FF2B5EF4-FFF2-40B4-BE49-F238E27FC236}">
                  <a16:creationId xmlns:a16="http://schemas.microsoft.com/office/drawing/2014/main" id="{7752D6C5-F62E-EC50-21FF-9647E78D2357}"/>
                </a:ext>
              </a:extLst>
            </p:cNvPr>
            <p:cNvGrpSpPr/>
            <p:nvPr/>
          </p:nvGrpSpPr>
          <p:grpSpPr>
            <a:xfrm>
              <a:off x="-610952" y="-379380"/>
              <a:ext cx="12848617" cy="7237379"/>
              <a:chOff x="-6835303" y="-379379"/>
              <a:chExt cx="9542835" cy="7237379"/>
            </a:xfrm>
          </p:grpSpPr>
          <p:sp>
            <p:nvSpPr>
              <p:cNvPr id="48" name="Freeform: Shape 47">
                <a:extLst>
                  <a:ext uri="{FF2B5EF4-FFF2-40B4-BE49-F238E27FC236}">
                    <a16:creationId xmlns:a16="http://schemas.microsoft.com/office/drawing/2014/main" id="{1EA80145-D399-15DA-5234-A72A9D520B6B}"/>
                  </a:ext>
                </a:extLst>
              </p:cNvPr>
              <p:cNvSpPr/>
              <p:nvPr/>
            </p:nvSpPr>
            <p:spPr>
              <a:xfrm flipV="1">
                <a:off x="-6835303"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E5AEA90B-C908-1EC8-9720-6A4F5A55FBDB}"/>
                  </a:ext>
                </a:extLst>
              </p:cNvPr>
              <p:cNvSpPr txBox="1"/>
              <p:nvPr/>
            </p:nvSpPr>
            <p:spPr>
              <a:xfrm>
                <a:off x="2076315"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01</a:t>
                </a:r>
              </a:p>
            </p:txBody>
          </p:sp>
        </p:grpSp>
        <p:sp>
          <p:nvSpPr>
            <p:cNvPr id="43" name="Text Box 1">
              <a:extLst>
                <a:ext uri="{FF2B5EF4-FFF2-40B4-BE49-F238E27FC236}">
                  <a16:creationId xmlns:a16="http://schemas.microsoft.com/office/drawing/2014/main" id="{07D24D8B-F971-5DA4-5C93-53EB4D77668B}"/>
                </a:ext>
              </a:extLst>
            </p:cNvPr>
            <p:cNvSpPr txBox="1"/>
            <p:nvPr/>
          </p:nvSpPr>
          <p:spPr>
            <a:xfrm>
              <a:off x="1548048" y="85853"/>
              <a:ext cx="8940799"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Jaguar Land Rover Acquisition</a:t>
              </a:r>
            </a:p>
          </p:txBody>
        </p:sp>
        <p:pic>
          <p:nvPicPr>
            <p:cNvPr id="44" name="Picture 43" descr="blog">
              <a:extLst>
                <a:ext uri="{FF2B5EF4-FFF2-40B4-BE49-F238E27FC236}">
                  <a16:creationId xmlns:a16="http://schemas.microsoft.com/office/drawing/2014/main" id="{EB8FBCD3-EBC7-FBD4-6177-50636A5D41A4}"/>
                </a:ext>
              </a:extLst>
            </p:cNvPr>
            <p:cNvPicPr>
              <a:picLocks noChangeAspect="1"/>
            </p:cNvPicPr>
            <p:nvPr/>
          </p:nvPicPr>
          <p:blipFill>
            <a:blip r:embed="rId5"/>
            <a:stretch>
              <a:fillRect/>
            </a:stretch>
          </p:blipFill>
          <p:spPr>
            <a:xfrm>
              <a:off x="1922563" y="2346711"/>
              <a:ext cx="4763851" cy="2493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5" name="Picture 44">
              <a:extLst>
                <a:ext uri="{FF2B5EF4-FFF2-40B4-BE49-F238E27FC236}">
                  <a16:creationId xmlns:a16="http://schemas.microsoft.com/office/drawing/2014/main" id="{A94178B2-689B-B2C3-25B7-0A5FF0321D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5709" y="5325655"/>
              <a:ext cx="2161756" cy="1518702"/>
            </a:xfrm>
            <a:prstGeom prst="rect">
              <a:avLst/>
            </a:prstGeom>
          </p:spPr>
        </p:pic>
        <p:pic>
          <p:nvPicPr>
            <p:cNvPr id="46" name="Picture 45" descr="How To Draw Land Rover Car Step by Step - [18 Easy Phase]">
              <a:extLst>
                <a:ext uri="{FF2B5EF4-FFF2-40B4-BE49-F238E27FC236}">
                  <a16:creationId xmlns:a16="http://schemas.microsoft.com/office/drawing/2014/main" id="{F5D611AD-46B3-E4C0-426B-2B3D688CC218}"/>
                </a:ext>
              </a:extLst>
            </p:cNvPr>
            <p:cNvPicPr>
              <a:picLocks noChangeAspect="1"/>
            </p:cNvPicPr>
            <p:nvPr/>
          </p:nvPicPr>
          <p:blipFill>
            <a:blip r:embed="rId7"/>
            <a:stretch>
              <a:fillRect/>
            </a:stretch>
          </p:blipFill>
          <p:spPr>
            <a:xfrm>
              <a:off x="1714652" y="5136149"/>
              <a:ext cx="2699917" cy="1518703"/>
            </a:xfrm>
            <a:prstGeom prst="rect">
              <a:avLst/>
            </a:prstGeom>
          </p:spPr>
        </p:pic>
        <p:sp>
          <p:nvSpPr>
            <p:cNvPr id="47" name="Rectangle: Rounded Corners 46">
              <a:extLst>
                <a:ext uri="{FF2B5EF4-FFF2-40B4-BE49-F238E27FC236}">
                  <a16:creationId xmlns:a16="http://schemas.microsoft.com/office/drawing/2014/main" id="{BDC29887-A422-5E6F-9C53-9DEA81EA3FC5}"/>
                </a:ext>
              </a:extLst>
            </p:cNvPr>
            <p:cNvSpPr/>
            <p:nvPr/>
          </p:nvSpPr>
          <p:spPr>
            <a:xfrm>
              <a:off x="6926205" y="1371327"/>
              <a:ext cx="3806321" cy="4653876"/>
            </a:xfrm>
            <a:prstGeom prst="roundRect">
              <a:avLst/>
            </a:prstGeom>
            <a:solidFill>
              <a:srgbClr val="BDD7EE"/>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Jaguar Land Rover acquisition, valued at approximately $2.3 billion, marked a watershed moment for both Tata Motors and the global automotive industry.</a:t>
              </a:r>
            </a:p>
            <a:p>
              <a:r>
                <a:rPr lang="en-US" dirty="0">
                  <a:solidFill>
                    <a:schemeClr val="accent6">
                      <a:lumMod val="50000"/>
                    </a:schemeClr>
                  </a:solidFill>
                </a:rPr>
                <a:t>This case study in corporate strategy and foresight exemplifies how a visionary leader, Ratan Tata, recognized an opportunity to elevate Tata Motors onto the global stage by acquiring two iconic British brands.</a:t>
              </a:r>
            </a:p>
          </p:txBody>
        </p:sp>
      </p:grpSp>
      <p:grpSp>
        <p:nvGrpSpPr>
          <p:cNvPr id="50" name="Group 49">
            <a:extLst>
              <a:ext uri="{FF2B5EF4-FFF2-40B4-BE49-F238E27FC236}">
                <a16:creationId xmlns:a16="http://schemas.microsoft.com/office/drawing/2014/main" id="{FEAD510E-1FE9-6ED4-895E-9E5F1A527CFC}"/>
              </a:ext>
            </a:extLst>
          </p:cNvPr>
          <p:cNvGrpSpPr/>
          <p:nvPr/>
        </p:nvGrpSpPr>
        <p:grpSpPr>
          <a:xfrm>
            <a:off x="-13163425" y="-432580"/>
            <a:ext cx="12149959" cy="7237379"/>
            <a:chOff x="-726444" y="-379379"/>
            <a:chExt cx="12149959" cy="7237379"/>
          </a:xfrm>
        </p:grpSpPr>
        <p:grpSp>
          <p:nvGrpSpPr>
            <p:cNvPr id="51" name="Group 50">
              <a:extLst>
                <a:ext uri="{FF2B5EF4-FFF2-40B4-BE49-F238E27FC236}">
                  <a16:creationId xmlns:a16="http://schemas.microsoft.com/office/drawing/2014/main" id="{126CC9FF-64FF-9B29-9DFB-6ED310A2C0F6}"/>
                </a:ext>
              </a:extLst>
            </p:cNvPr>
            <p:cNvGrpSpPr/>
            <p:nvPr/>
          </p:nvGrpSpPr>
          <p:grpSpPr>
            <a:xfrm>
              <a:off x="-726444" y="-379379"/>
              <a:ext cx="12149959" cy="7237379"/>
              <a:chOff x="-7474086" y="-379379"/>
              <a:chExt cx="9550401" cy="7237379"/>
            </a:xfrm>
          </p:grpSpPr>
          <p:sp>
            <p:nvSpPr>
              <p:cNvPr id="55" name="Freeform: Shape 54">
                <a:extLst>
                  <a:ext uri="{FF2B5EF4-FFF2-40B4-BE49-F238E27FC236}">
                    <a16:creationId xmlns:a16="http://schemas.microsoft.com/office/drawing/2014/main" id="{DFE5932C-4F3F-0798-E55C-701F6D5BE049}"/>
                  </a:ext>
                </a:extLst>
              </p:cNvPr>
              <p:cNvSpPr/>
              <p:nvPr/>
            </p:nvSpPr>
            <p:spPr>
              <a:xfrm flipV="1">
                <a:off x="-7474086"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TextBox 55">
                <a:extLst>
                  <a:ext uri="{FF2B5EF4-FFF2-40B4-BE49-F238E27FC236}">
                    <a16:creationId xmlns:a16="http://schemas.microsoft.com/office/drawing/2014/main" id="{3BA04FF1-548F-DFEB-E3D3-FA4A2F7F9E8A}"/>
                  </a:ext>
                </a:extLst>
              </p:cNvPr>
              <p:cNvSpPr txBox="1"/>
              <p:nvPr/>
            </p:nvSpPr>
            <p:spPr>
              <a:xfrm>
                <a:off x="1445098"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02</a:t>
                </a:r>
              </a:p>
            </p:txBody>
          </p:sp>
        </p:grpSp>
        <p:sp>
          <p:nvSpPr>
            <p:cNvPr id="52" name="Text Box 1">
              <a:extLst>
                <a:ext uri="{FF2B5EF4-FFF2-40B4-BE49-F238E27FC236}">
                  <a16:creationId xmlns:a16="http://schemas.microsoft.com/office/drawing/2014/main" id="{E099D0E2-A240-A989-87A9-F4DD43EA3FD7}"/>
                </a:ext>
              </a:extLst>
            </p:cNvPr>
            <p:cNvSpPr txBox="1"/>
            <p:nvPr/>
          </p:nvSpPr>
          <p:spPr>
            <a:xfrm>
              <a:off x="2803144" y="88709"/>
              <a:ext cx="5460773"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Tata Nano Project</a:t>
              </a:r>
            </a:p>
          </p:txBody>
        </p:sp>
        <p:pic>
          <p:nvPicPr>
            <p:cNvPr id="53" name="Picture 52">
              <a:extLst>
                <a:ext uri="{FF2B5EF4-FFF2-40B4-BE49-F238E27FC236}">
                  <a16:creationId xmlns:a16="http://schemas.microsoft.com/office/drawing/2014/main" id="{EEEBDF63-37B6-75D8-E4AE-785A841F1FE3}"/>
                </a:ext>
              </a:extLst>
            </p:cNvPr>
            <p:cNvPicPr>
              <a:picLocks noChangeAspect="1"/>
            </p:cNvPicPr>
            <p:nvPr/>
          </p:nvPicPr>
          <p:blipFill>
            <a:blip r:embed="rId8"/>
            <a:stretch>
              <a:fillRect/>
            </a:stretch>
          </p:blipFill>
          <p:spPr>
            <a:xfrm>
              <a:off x="1612358" y="1905000"/>
              <a:ext cx="3007694" cy="3489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4" name="Rectangle: Rounded Corners 53">
              <a:extLst>
                <a:ext uri="{FF2B5EF4-FFF2-40B4-BE49-F238E27FC236}">
                  <a16:creationId xmlns:a16="http://schemas.microsoft.com/office/drawing/2014/main" id="{AB811D38-3785-784E-C482-F4E55F55268D}"/>
                </a:ext>
              </a:extLst>
            </p:cNvPr>
            <p:cNvSpPr/>
            <p:nvPr/>
          </p:nvSpPr>
          <p:spPr>
            <a:xfrm>
              <a:off x="5986673" y="1266314"/>
              <a:ext cx="3806321" cy="4653876"/>
            </a:xfrm>
            <a:prstGeom prst="roundRect">
              <a:avLst/>
            </a:prstGeom>
            <a:solidFill>
              <a:srgbClr val="9DC3E6"/>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Nano was created as a response to the growing demand for affordable personal transport in India. Ratan Tata aimed to provide a car that could be easily accessed by the middle class, who often preferred two-wheelers like scooters. The Nano was designed to be a practical and cost-effective solution for families, offering a safe and enclosed space for four to five passengers. Despite its initial success, the Nano faced challenges such as safety concerns, marketing failures, and a perception of low quality.</a:t>
              </a:r>
            </a:p>
          </p:txBody>
        </p:sp>
      </p:grpSp>
      <p:grpSp>
        <p:nvGrpSpPr>
          <p:cNvPr id="57" name="Group 56">
            <a:extLst>
              <a:ext uri="{FF2B5EF4-FFF2-40B4-BE49-F238E27FC236}">
                <a16:creationId xmlns:a16="http://schemas.microsoft.com/office/drawing/2014/main" id="{ABD61130-3BFE-CC12-3F4B-CD66671CA861}"/>
              </a:ext>
            </a:extLst>
          </p:cNvPr>
          <p:cNvGrpSpPr/>
          <p:nvPr/>
        </p:nvGrpSpPr>
        <p:grpSpPr>
          <a:xfrm>
            <a:off x="-13135113" y="-431020"/>
            <a:ext cx="11381418" cy="7237379"/>
            <a:chOff x="-648624" y="-385961"/>
            <a:chExt cx="11381418" cy="7237379"/>
          </a:xfrm>
        </p:grpSpPr>
        <p:grpSp>
          <p:nvGrpSpPr>
            <p:cNvPr id="58" name="Group 57">
              <a:extLst>
                <a:ext uri="{FF2B5EF4-FFF2-40B4-BE49-F238E27FC236}">
                  <a16:creationId xmlns:a16="http://schemas.microsoft.com/office/drawing/2014/main" id="{1FAF8042-5203-81D2-5F87-24F4D2D70A2C}"/>
                </a:ext>
              </a:extLst>
            </p:cNvPr>
            <p:cNvGrpSpPr/>
            <p:nvPr/>
          </p:nvGrpSpPr>
          <p:grpSpPr>
            <a:xfrm>
              <a:off x="-648624" y="-385961"/>
              <a:ext cx="11381418" cy="7237379"/>
              <a:chOff x="-8112869" y="-379379"/>
              <a:chExt cx="9572559" cy="7237379"/>
            </a:xfrm>
          </p:grpSpPr>
          <p:sp>
            <p:nvSpPr>
              <p:cNvPr id="67" name="Freeform: Shape 66">
                <a:extLst>
                  <a:ext uri="{FF2B5EF4-FFF2-40B4-BE49-F238E27FC236}">
                    <a16:creationId xmlns:a16="http://schemas.microsoft.com/office/drawing/2014/main" id="{7D3B8285-BBE6-63E7-107B-FB8CA49FEBB6}"/>
                  </a:ext>
                </a:extLst>
              </p:cNvPr>
              <p:cNvSpPr/>
              <p:nvPr/>
            </p:nvSpPr>
            <p:spPr>
              <a:xfrm flipV="1">
                <a:off x="-8112869"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TextBox 67">
                <a:extLst>
                  <a:ext uri="{FF2B5EF4-FFF2-40B4-BE49-F238E27FC236}">
                    <a16:creationId xmlns:a16="http://schemas.microsoft.com/office/drawing/2014/main" id="{E3DF7114-77AB-DD51-7D12-04092DF924A1}"/>
                  </a:ext>
                </a:extLst>
              </p:cNvPr>
              <p:cNvSpPr txBox="1"/>
              <p:nvPr/>
            </p:nvSpPr>
            <p:spPr>
              <a:xfrm>
                <a:off x="82847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03</a:t>
                </a:r>
              </a:p>
            </p:txBody>
          </p:sp>
        </p:grpSp>
        <p:sp>
          <p:nvSpPr>
            <p:cNvPr id="59" name="Text Box 1">
              <a:extLst>
                <a:ext uri="{FF2B5EF4-FFF2-40B4-BE49-F238E27FC236}">
                  <a16:creationId xmlns:a16="http://schemas.microsoft.com/office/drawing/2014/main" id="{4E914119-4155-C00C-8C29-548CD648BF38}"/>
                </a:ext>
              </a:extLst>
            </p:cNvPr>
            <p:cNvSpPr txBox="1"/>
            <p:nvPr/>
          </p:nvSpPr>
          <p:spPr>
            <a:xfrm>
              <a:off x="1994127" y="145312"/>
              <a:ext cx="6433312"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Tetley Tea Acquisition</a:t>
              </a:r>
            </a:p>
          </p:txBody>
        </p:sp>
        <p:sp>
          <p:nvSpPr>
            <p:cNvPr id="60" name="Rectangle: Rounded Corners 59">
              <a:extLst>
                <a:ext uri="{FF2B5EF4-FFF2-40B4-BE49-F238E27FC236}">
                  <a16:creationId xmlns:a16="http://schemas.microsoft.com/office/drawing/2014/main" id="{3DF73625-D670-89D5-9438-59D26A6FEA6A}"/>
                </a:ext>
              </a:extLst>
            </p:cNvPr>
            <p:cNvSpPr/>
            <p:nvPr/>
          </p:nvSpPr>
          <p:spPr>
            <a:xfrm>
              <a:off x="5636585" y="1351331"/>
              <a:ext cx="3806321" cy="4653876"/>
            </a:xfrm>
            <a:prstGeom prst="roundRect">
              <a:avLst/>
            </a:prstGeom>
            <a:solidFill>
              <a:srgbClr val="5B9BD5"/>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Tata acquired Tetley in February 2000 for £271 million. This acquisition made Tetley a wholly owned subsidiary of Tata Consumer Products, enhancing Tata's global tea operations.</a:t>
              </a:r>
            </a:p>
            <a:p>
              <a:r>
                <a:rPr lang="en-US" dirty="0">
                  <a:solidFill>
                    <a:schemeClr val="accent6">
                      <a:lumMod val="50000"/>
                    </a:schemeClr>
                  </a:solidFill>
                </a:rPr>
                <a:t>This helps Tata to:</a:t>
              </a:r>
            </a:p>
            <a:p>
              <a:pPr marL="285750" indent="-285750">
                <a:buFont typeface="Courier New" panose="02070309020205020404" pitchFamily="49" charset="0"/>
                <a:buChar char="o"/>
              </a:pPr>
              <a:r>
                <a:rPr lang="en-US" dirty="0">
                  <a:solidFill>
                    <a:schemeClr val="accent6">
                      <a:lumMod val="50000"/>
                    </a:schemeClr>
                  </a:solidFill>
                </a:rPr>
                <a:t>Expansion into the global market</a:t>
              </a:r>
            </a:p>
            <a:p>
              <a:pPr marL="285750" indent="-285750">
                <a:buFont typeface="Courier New" panose="02070309020205020404" pitchFamily="49" charset="0"/>
                <a:buChar char="o"/>
              </a:pPr>
              <a:r>
                <a:rPr lang="en-US" dirty="0">
                  <a:solidFill>
                    <a:schemeClr val="accent6">
                      <a:lumMod val="50000"/>
                    </a:schemeClr>
                  </a:solidFill>
                </a:rPr>
                <a:t>Increased market share</a:t>
              </a:r>
            </a:p>
            <a:p>
              <a:pPr marL="285750" indent="-285750">
                <a:buFont typeface="Courier New" panose="02070309020205020404" pitchFamily="49" charset="0"/>
                <a:buChar char="o"/>
              </a:pPr>
              <a:r>
                <a:rPr lang="en-US" dirty="0">
                  <a:solidFill>
                    <a:schemeClr val="accent6">
                      <a:lumMod val="50000"/>
                    </a:schemeClr>
                  </a:solidFill>
                </a:rPr>
                <a:t>Enhanced product offerings</a:t>
              </a:r>
            </a:p>
            <a:p>
              <a:pPr marL="285750" indent="-285750">
                <a:buFont typeface="Courier New" panose="02070309020205020404" pitchFamily="49" charset="0"/>
                <a:buChar char="o"/>
              </a:pPr>
              <a:r>
                <a:rPr lang="en-US" dirty="0">
                  <a:solidFill>
                    <a:schemeClr val="accent6">
                      <a:lumMod val="50000"/>
                    </a:schemeClr>
                  </a:solidFill>
                </a:rPr>
                <a:t>Improved brand reputation</a:t>
              </a:r>
            </a:p>
            <a:p>
              <a:pPr marL="285750" indent="-285750">
                <a:buFont typeface="Courier New" panose="02070309020205020404" pitchFamily="49" charset="0"/>
                <a:buChar char="o"/>
              </a:pPr>
              <a:r>
                <a:rPr lang="en-US" dirty="0">
                  <a:solidFill>
                    <a:schemeClr val="accent6">
                      <a:lumMod val="50000"/>
                    </a:schemeClr>
                  </a:solidFill>
                </a:rPr>
                <a:t>Cost efficiency</a:t>
              </a:r>
            </a:p>
          </p:txBody>
        </p:sp>
        <p:grpSp>
          <p:nvGrpSpPr>
            <p:cNvPr id="61" name="Group 60">
              <a:extLst>
                <a:ext uri="{FF2B5EF4-FFF2-40B4-BE49-F238E27FC236}">
                  <a16:creationId xmlns:a16="http://schemas.microsoft.com/office/drawing/2014/main" id="{6D4721B9-E823-7350-CF22-F741D8BE889C}"/>
                </a:ext>
              </a:extLst>
            </p:cNvPr>
            <p:cNvGrpSpPr/>
            <p:nvPr/>
          </p:nvGrpSpPr>
          <p:grpSpPr>
            <a:xfrm>
              <a:off x="1132596" y="1440984"/>
              <a:ext cx="3733800" cy="4007315"/>
              <a:chOff x="1132596" y="1440984"/>
              <a:chExt cx="3733800" cy="4007315"/>
            </a:xfrm>
          </p:grpSpPr>
          <p:pic>
            <p:nvPicPr>
              <p:cNvPr id="62" name="Picture 61">
                <a:extLst>
                  <a:ext uri="{FF2B5EF4-FFF2-40B4-BE49-F238E27FC236}">
                    <a16:creationId xmlns:a16="http://schemas.microsoft.com/office/drawing/2014/main" id="{559A4C43-481B-18A0-2767-E2BCDDAFF7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2596" y="1714499"/>
                <a:ext cx="3733800" cy="3733800"/>
              </a:xfrm>
              <a:prstGeom prst="rect">
                <a:avLst/>
              </a:prstGeom>
            </p:spPr>
          </p:pic>
          <p:grpSp>
            <p:nvGrpSpPr>
              <p:cNvPr id="63" name="Group 62">
                <a:extLst>
                  <a:ext uri="{FF2B5EF4-FFF2-40B4-BE49-F238E27FC236}">
                    <a16:creationId xmlns:a16="http://schemas.microsoft.com/office/drawing/2014/main" id="{667F9A31-1C60-21BD-7DFA-0F05D6137CE9}"/>
                  </a:ext>
                </a:extLst>
              </p:cNvPr>
              <p:cNvGrpSpPr/>
              <p:nvPr/>
            </p:nvGrpSpPr>
            <p:grpSpPr>
              <a:xfrm>
                <a:off x="1678633" y="1440984"/>
                <a:ext cx="114400" cy="771438"/>
                <a:chOff x="1678633" y="1440984"/>
                <a:chExt cx="114400" cy="771438"/>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64" name="Ink 63">
                      <a:extLst>
                        <a:ext uri="{FF2B5EF4-FFF2-40B4-BE49-F238E27FC236}">
                          <a16:creationId xmlns:a16="http://schemas.microsoft.com/office/drawing/2014/main" id="{FEED5E7F-95AB-2188-DD6B-FD7620C0749D}"/>
                        </a:ext>
                      </a:extLst>
                    </p14:cNvPr>
                    <p14:cNvContentPartPr/>
                    <p14:nvPr/>
                  </p14:nvContentPartPr>
                  <p14:xfrm rot="633501">
                    <a:off x="1678633" y="1440984"/>
                    <a:ext cx="35120" cy="771438"/>
                  </p14:xfrm>
                </p:contentPart>
              </mc:Choice>
              <mc:Fallback xmlns="">
                <p:pic>
                  <p:nvPicPr>
                    <p:cNvPr id="64" name="Ink 63">
                      <a:extLst>
                        <a:ext uri="{FF2B5EF4-FFF2-40B4-BE49-F238E27FC236}">
                          <a16:creationId xmlns:a16="http://schemas.microsoft.com/office/drawing/2014/main" id="{FEED5E7F-95AB-2188-DD6B-FD7620C0749D}"/>
                        </a:ext>
                      </a:extLst>
                    </p:cNvPr>
                    <p:cNvPicPr/>
                    <p:nvPr/>
                  </p:nvPicPr>
                  <p:blipFill>
                    <a:blip r:embed="rId11"/>
                    <a:stretch>
                      <a:fillRect/>
                    </a:stretch>
                  </p:blipFill>
                  <p:spPr>
                    <a:xfrm rot="633501">
                      <a:off x="1668424" y="1386759"/>
                      <a:ext cx="55130" cy="8795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5" name="Ink 64">
                      <a:extLst>
                        <a:ext uri="{FF2B5EF4-FFF2-40B4-BE49-F238E27FC236}">
                          <a16:creationId xmlns:a16="http://schemas.microsoft.com/office/drawing/2014/main" id="{57D5C71A-1CD1-6036-43EB-3DD21854D97E}"/>
                        </a:ext>
                      </a:extLst>
                    </p14:cNvPr>
                    <p14:cNvContentPartPr/>
                    <p14:nvPr/>
                  </p14:nvContentPartPr>
                  <p14:xfrm>
                    <a:off x="1703753" y="1815723"/>
                    <a:ext cx="89280" cy="360"/>
                  </p14:xfrm>
                </p:contentPart>
              </mc:Choice>
              <mc:Fallback xmlns="">
                <p:pic>
                  <p:nvPicPr>
                    <p:cNvPr id="65" name="Ink 64">
                      <a:extLst>
                        <a:ext uri="{FF2B5EF4-FFF2-40B4-BE49-F238E27FC236}">
                          <a16:creationId xmlns:a16="http://schemas.microsoft.com/office/drawing/2014/main" id="{57D5C71A-1CD1-6036-43EB-3DD21854D97E}"/>
                        </a:ext>
                      </a:extLst>
                    </p:cNvPr>
                    <p:cNvPicPr/>
                    <p:nvPr/>
                  </p:nvPicPr>
                  <p:blipFill>
                    <a:blip r:embed="rId13"/>
                    <a:stretch>
                      <a:fillRect/>
                    </a:stretch>
                  </p:blipFill>
                  <p:spPr>
                    <a:xfrm>
                      <a:off x="1697633" y="1809603"/>
                      <a:ext cx="101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6" name="Ink 65">
                      <a:extLst>
                        <a:ext uri="{FF2B5EF4-FFF2-40B4-BE49-F238E27FC236}">
                          <a16:creationId xmlns:a16="http://schemas.microsoft.com/office/drawing/2014/main" id="{D6786A7E-D134-4EE8-2131-3AF5CEE7FD6C}"/>
                        </a:ext>
                      </a:extLst>
                    </p14:cNvPr>
                    <p14:cNvContentPartPr/>
                    <p14:nvPr/>
                  </p14:nvContentPartPr>
                  <p14:xfrm>
                    <a:off x="1690073" y="1820043"/>
                    <a:ext cx="18000" cy="60480"/>
                  </p14:xfrm>
                </p:contentPart>
              </mc:Choice>
              <mc:Fallback xmlns="">
                <p:pic>
                  <p:nvPicPr>
                    <p:cNvPr id="66" name="Ink 65">
                      <a:extLst>
                        <a:ext uri="{FF2B5EF4-FFF2-40B4-BE49-F238E27FC236}">
                          <a16:creationId xmlns:a16="http://schemas.microsoft.com/office/drawing/2014/main" id="{D6786A7E-D134-4EE8-2131-3AF5CEE7FD6C}"/>
                        </a:ext>
                      </a:extLst>
                    </p:cNvPr>
                    <p:cNvPicPr/>
                    <p:nvPr/>
                  </p:nvPicPr>
                  <p:blipFill>
                    <a:blip r:embed="rId15"/>
                    <a:stretch>
                      <a:fillRect/>
                    </a:stretch>
                  </p:blipFill>
                  <p:spPr>
                    <a:xfrm>
                      <a:off x="1683828" y="1813923"/>
                      <a:ext cx="30490" cy="72720"/>
                    </a:xfrm>
                    <a:prstGeom prst="rect">
                      <a:avLst/>
                    </a:prstGeom>
                  </p:spPr>
                </p:pic>
              </mc:Fallback>
            </mc:AlternateContent>
          </p:grpSp>
        </p:grpSp>
      </p:grpSp>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69" name="Ink 68">
                <a:extLst>
                  <a:ext uri="{FF2B5EF4-FFF2-40B4-BE49-F238E27FC236}">
                    <a16:creationId xmlns:a16="http://schemas.microsoft.com/office/drawing/2014/main" id="{3FCFCE0C-6130-238B-D52A-FB6936848921}"/>
                  </a:ext>
                </a:extLst>
              </p14:cNvPr>
              <p14:cNvContentPartPr/>
              <p14:nvPr/>
            </p14:nvContentPartPr>
            <p14:xfrm>
              <a:off x="-1629211" y="1788897"/>
              <a:ext cx="19800" cy="35640"/>
            </p14:xfrm>
          </p:contentPart>
        </mc:Choice>
        <mc:Fallback xmlns="">
          <p:pic>
            <p:nvPicPr>
              <p:cNvPr id="69" name="Ink 68">
                <a:extLst>
                  <a:ext uri="{FF2B5EF4-FFF2-40B4-BE49-F238E27FC236}">
                    <a16:creationId xmlns:a16="http://schemas.microsoft.com/office/drawing/2014/main" id="{3FCFCE0C-6130-238B-D52A-FB6936848921}"/>
                  </a:ext>
                </a:extLst>
              </p:cNvPr>
              <p:cNvPicPr/>
              <p:nvPr/>
            </p:nvPicPr>
            <p:blipFill>
              <a:blip r:embed="rId17"/>
              <a:stretch>
                <a:fillRect/>
              </a:stretch>
            </p:blipFill>
            <p:spPr>
              <a:xfrm>
                <a:off x="-1638211" y="1734897"/>
                <a:ext cx="37440" cy="143280"/>
              </a:xfrm>
              <a:prstGeom prst="rect">
                <a:avLst/>
              </a:prstGeom>
            </p:spPr>
          </p:pic>
        </mc:Fallback>
      </mc:AlternateContent>
      <p:grpSp>
        <p:nvGrpSpPr>
          <p:cNvPr id="70" name="Group 69">
            <a:extLst>
              <a:ext uri="{FF2B5EF4-FFF2-40B4-BE49-F238E27FC236}">
                <a16:creationId xmlns:a16="http://schemas.microsoft.com/office/drawing/2014/main" id="{B1C66699-7F38-25A8-6153-EBFBF2AA1C11}"/>
              </a:ext>
            </a:extLst>
          </p:cNvPr>
          <p:cNvGrpSpPr/>
          <p:nvPr/>
        </p:nvGrpSpPr>
        <p:grpSpPr>
          <a:xfrm>
            <a:off x="-13146524" y="-405752"/>
            <a:ext cx="10632276" cy="7237379"/>
            <a:chOff x="-650244" y="-352802"/>
            <a:chExt cx="10632276" cy="7237379"/>
          </a:xfrm>
        </p:grpSpPr>
        <p:grpSp>
          <p:nvGrpSpPr>
            <p:cNvPr id="71" name="Group 70">
              <a:extLst>
                <a:ext uri="{FF2B5EF4-FFF2-40B4-BE49-F238E27FC236}">
                  <a16:creationId xmlns:a16="http://schemas.microsoft.com/office/drawing/2014/main" id="{BC7380C9-54FC-928E-B950-3CC14A75B6BD}"/>
                </a:ext>
              </a:extLst>
            </p:cNvPr>
            <p:cNvGrpSpPr/>
            <p:nvPr/>
          </p:nvGrpSpPr>
          <p:grpSpPr>
            <a:xfrm>
              <a:off x="-650244" y="-352802"/>
              <a:ext cx="10632276" cy="7237379"/>
              <a:chOff x="-8751652" y="-359383"/>
              <a:chExt cx="9513652" cy="7237379"/>
            </a:xfrm>
          </p:grpSpPr>
          <p:sp>
            <p:nvSpPr>
              <p:cNvPr id="75" name="Freeform: Shape 74">
                <a:extLst>
                  <a:ext uri="{FF2B5EF4-FFF2-40B4-BE49-F238E27FC236}">
                    <a16:creationId xmlns:a16="http://schemas.microsoft.com/office/drawing/2014/main" id="{7258F932-501A-0583-8CB5-31DE6E9A2815}"/>
                  </a:ext>
                </a:extLst>
              </p:cNvPr>
              <p:cNvSpPr/>
              <p:nvPr/>
            </p:nvSpPr>
            <p:spPr>
              <a:xfrm flipV="1">
                <a:off x="-8751652" y="-359383"/>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TextBox 75">
                <a:extLst>
                  <a:ext uri="{FF2B5EF4-FFF2-40B4-BE49-F238E27FC236}">
                    <a16:creationId xmlns:a16="http://schemas.microsoft.com/office/drawing/2014/main" id="{02F25747-2FCE-CF37-5D08-42916824CE40}"/>
                  </a:ext>
                </a:extLst>
              </p:cNvPr>
              <p:cNvSpPr txBox="1"/>
              <p:nvPr/>
            </p:nvSpPr>
            <p:spPr>
              <a:xfrm>
                <a:off x="7998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04</a:t>
                </a:r>
              </a:p>
            </p:txBody>
          </p:sp>
        </p:grpSp>
        <p:sp>
          <p:nvSpPr>
            <p:cNvPr id="72" name="Text Box 1">
              <a:extLst>
                <a:ext uri="{FF2B5EF4-FFF2-40B4-BE49-F238E27FC236}">
                  <a16:creationId xmlns:a16="http://schemas.microsoft.com/office/drawing/2014/main" id="{D4C63001-4BD7-99BA-8F3A-892B01165406}"/>
                </a:ext>
              </a:extLst>
            </p:cNvPr>
            <p:cNvSpPr txBox="1"/>
            <p:nvPr/>
          </p:nvSpPr>
          <p:spPr>
            <a:xfrm>
              <a:off x="2330020" y="57144"/>
              <a:ext cx="4517127"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26/11 Response</a:t>
              </a:r>
            </a:p>
          </p:txBody>
        </p:sp>
        <p:sp>
          <p:nvSpPr>
            <p:cNvPr id="73" name="Rectangle: Rounded Corners 72">
              <a:extLst>
                <a:ext uri="{FF2B5EF4-FFF2-40B4-BE49-F238E27FC236}">
                  <a16:creationId xmlns:a16="http://schemas.microsoft.com/office/drawing/2014/main" id="{D076F376-FE6E-F237-D014-0779D7C0C10F}"/>
                </a:ext>
              </a:extLst>
            </p:cNvPr>
            <p:cNvSpPr/>
            <p:nvPr/>
          </p:nvSpPr>
          <p:spPr>
            <a:xfrm>
              <a:off x="4916531" y="1351331"/>
              <a:ext cx="3806321" cy="4653876"/>
            </a:xfrm>
            <a:prstGeom prst="roundRect">
              <a:avLst/>
            </a:prstGeom>
            <a:solidFill>
              <a:srgbClr val="203864"/>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accent6">
                      <a:lumMod val="60000"/>
                      <a:lumOff val="40000"/>
                    </a:schemeClr>
                  </a:solidFill>
                </a:rPr>
                <a:t>During the tragic 26/11 Mumbai attacks, Ratan Tata demonstrated quiet yet powerful leadership. He personally stood outside the Taj Mahal Palace Hotel for days, overseeing relief efforts and visiting victims and employees without seeking publicity. He went to hospitals and even the homes of those affected, offering support and ensuring long‑term aid through Tata Group initiatives. His response reflected humility and compassion, showing that true leadership is not about grand gestures but about standing with people in their darkest times.</a:t>
              </a:r>
            </a:p>
          </p:txBody>
        </p:sp>
        <p:pic>
          <p:nvPicPr>
            <p:cNvPr id="74" name="Picture 73">
              <a:extLst>
                <a:ext uri="{FF2B5EF4-FFF2-40B4-BE49-F238E27FC236}">
                  <a16:creationId xmlns:a16="http://schemas.microsoft.com/office/drawing/2014/main" id="{90DE486B-A439-B22A-3EE0-28DF74C37B9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6388" y="2557576"/>
              <a:ext cx="3816702" cy="2178700"/>
            </a:xfrm>
            <a:prstGeom prst="rect">
              <a:avLst/>
            </a:prstGeom>
          </p:spPr>
        </p:pic>
      </p:grpSp>
    </p:spTree>
    <p:extLst>
      <p:ext uri="{BB962C8B-B14F-4D97-AF65-F5344CB8AC3E}">
        <p14:creationId xmlns:p14="http://schemas.microsoft.com/office/powerpoint/2010/main" val="840213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AB4ECCB8-60E0-A3B7-70E4-4CE13C8B4DE0}"/>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9539FE6A-4164-F6D6-91A1-A7259A9D72E3}"/>
              </a:ext>
            </a:extLst>
          </p:cNvPr>
          <p:cNvGrpSpPr/>
          <p:nvPr/>
        </p:nvGrpSpPr>
        <p:grpSpPr>
          <a:xfrm>
            <a:off x="4572000" y="1905000"/>
            <a:ext cx="3048000" cy="3048000"/>
            <a:chOff x="4572000" y="1905000"/>
            <a:chExt cx="3048000" cy="3048000"/>
          </a:xfrm>
        </p:grpSpPr>
        <p:sp>
          <p:nvSpPr>
            <p:cNvPr id="14" name="Oval 13">
              <a:extLst>
                <a:ext uri="{FF2B5EF4-FFF2-40B4-BE49-F238E27FC236}">
                  <a16:creationId xmlns:a16="http://schemas.microsoft.com/office/drawing/2014/main" id="{A7C8448B-E08E-B15A-444C-DA4E7AF35F79}"/>
                </a:ext>
              </a:extLst>
            </p:cNvPr>
            <p:cNvSpPr/>
            <p:nvPr/>
          </p:nvSpPr>
          <p:spPr>
            <a:xfrm>
              <a:off x="4572000" y="1905000"/>
              <a:ext cx="3048000" cy="3048000"/>
            </a:xfrm>
            <a:prstGeom prst="ellipse">
              <a:avLst/>
            </a:prstGeom>
            <a:solidFill>
              <a:schemeClr val="accent5">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5D61F8CB-6DD9-746E-262C-52EA02DD7626}"/>
                </a:ext>
              </a:extLst>
            </p:cNvPr>
            <p:cNvPicPr>
              <a:picLocks noChangeAspect="1"/>
            </p:cNvPicPr>
            <p:nvPr/>
          </p:nvPicPr>
          <p:blipFill>
            <a:blip r:embed="rId4">
              <a:extLst>
                <a:ext uri="{28A0092B-C50C-407E-A947-70E740481C1C}">
                  <a14:useLocalDpi xmlns:a14="http://schemas.microsoft.com/office/drawing/2010/main" val="0"/>
                </a:ext>
              </a:extLst>
            </a:blip>
            <a:srcRect l="19916" t="19676" r="18333" b="28160"/>
            <a:stretch>
              <a:fillRect/>
            </a:stretch>
          </p:blipFill>
          <p:spPr>
            <a:xfrm>
              <a:off x="5210783" y="2621605"/>
              <a:ext cx="1770434" cy="1614791"/>
            </a:xfrm>
            <a:prstGeom prst="rect">
              <a:avLst/>
            </a:prstGeom>
          </p:spPr>
        </p:pic>
      </p:grpSp>
      <p:grpSp>
        <p:nvGrpSpPr>
          <p:cNvPr id="7" name="Group 6">
            <a:extLst>
              <a:ext uri="{FF2B5EF4-FFF2-40B4-BE49-F238E27FC236}">
                <a16:creationId xmlns:a16="http://schemas.microsoft.com/office/drawing/2014/main" id="{15C52791-46EA-1423-DC3A-F50EE5D704F9}"/>
              </a:ext>
            </a:extLst>
          </p:cNvPr>
          <p:cNvGrpSpPr/>
          <p:nvPr/>
        </p:nvGrpSpPr>
        <p:grpSpPr>
          <a:xfrm>
            <a:off x="-9758465" y="-339593"/>
            <a:ext cx="12848617" cy="7237379"/>
            <a:chOff x="-610952" y="-379380"/>
            <a:chExt cx="12848617" cy="7237379"/>
          </a:xfrm>
        </p:grpSpPr>
        <p:grpSp>
          <p:nvGrpSpPr>
            <p:cNvPr id="10" name="Group 9">
              <a:extLst>
                <a:ext uri="{FF2B5EF4-FFF2-40B4-BE49-F238E27FC236}">
                  <a16:creationId xmlns:a16="http://schemas.microsoft.com/office/drawing/2014/main" id="{72FD0A14-DF45-3390-6620-4BBC0DE8971A}"/>
                </a:ext>
              </a:extLst>
            </p:cNvPr>
            <p:cNvGrpSpPr/>
            <p:nvPr/>
          </p:nvGrpSpPr>
          <p:grpSpPr>
            <a:xfrm>
              <a:off x="-610952" y="-379380"/>
              <a:ext cx="12848617" cy="7237379"/>
              <a:chOff x="-6835303" y="-379379"/>
              <a:chExt cx="9542835" cy="7237379"/>
            </a:xfrm>
          </p:grpSpPr>
          <p:sp>
            <p:nvSpPr>
              <p:cNvPr id="35" name="Freeform: Shape 34">
                <a:extLst>
                  <a:ext uri="{FF2B5EF4-FFF2-40B4-BE49-F238E27FC236}">
                    <a16:creationId xmlns:a16="http://schemas.microsoft.com/office/drawing/2014/main" id="{294B4A8B-222B-BEBF-E0F0-D4F8C34EB0C1}"/>
                  </a:ext>
                </a:extLst>
              </p:cNvPr>
              <p:cNvSpPr/>
              <p:nvPr/>
            </p:nvSpPr>
            <p:spPr>
              <a:xfrm flipV="1">
                <a:off x="-6835303"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TextBox 35">
                <a:extLst>
                  <a:ext uri="{FF2B5EF4-FFF2-40B4-BE49-F238E27FC236}">
                    <a16:creationId xmlns:a16="http://schemas.microsoft.com/office/drawing/2014/main" id="{E385C747-85B4-22BD-64F7-05D981D051A9}"/>
                  </a:ext>
                </a:extLst>
              </p:cNvPr>
              <p:cNvSpPr txBox="1"/>
              <p:nvPr/>
            </p:nvSpPr>
            <p:spPr>
              <a:xfrm>
                <a:off x="2076315"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01</a:t>
                </a:r>
              </a:p>
            </p:txBody>
          </p:sp>
        </p:grpSp>
        <p:sp>
          <p:nvSpPr>
            <p:cNvPr id="11" name="Text Box 1">
              <a:extLst>
                <a:ext uri="{FF2B5EF4-FFF2-40B4-BE49-F238E27FC236}">
                  <a16:creationId xmlns:a16="http://schemas.microsoft.com/office/drawing/2014/main" id="{D3C31622-8645-EF6E-90DC-7DC32B6E19B9}"/>
                </a:ext>
              </a:extLst>
            </p:cNvPr>
            <p:cNvSpPr txBox="1"/>
            <p:nvPr/>
          </p:nvSpPr>
          <p:spPr>
            <a:xfrm>
              <a:off x="1548048" y="85853"/>
              <a:ext cx="8940799"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Jaguar Land Rover Acquisition</a:t>
              </a:r>
            </a:p>
          </p:txBody>
        </p:sp>
        <p:pic>
          <p:nvPicPr>
            <p:cNvPr id="12" name="Picture 11" descr="blog">
              <a:extLst>
                <a:ext uri="{FF2B5EF4-FFF2-40B4-BE49-F238E27FC236}">
                  <a16:creationId xmlns:a16="http://schemas.microsoft.com/office/drawing/2014/main" id="{1F21E416-3334-BE01-6864-2197966AA4B8}"/>
                </a:ext>
              </a:extLst>
            </p:cNvPr>
            <p:cNvPicPr>
              <a:picLocks noChangeAspect="1"/>
            </p:cNvPicPr>
            <p:nvPr/>
          </p:nvPicPr>
          <p:blipFill>
            <a:blip r:embed="rId5"/>
            <a:stretch>
              <a:fillRect/>
            </a:stretch>
          </p:blipFill>
          <p:spPr>
            <a:xfrm>
              <a:off x="1922563" y="2346711"/>
              <a:ext cx="4763851" cy="2493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7A0D26C6-12D2-2B53-72C8-C882C659A9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5709" y="5325655"/>
              <a:ext cx="2161756" cy="1518702"/>
            </a:xfrm>
            <a:prstGeom prst="rect">
              <a:avLst/>
            </a:prstGeom>
          </p:spPr>
        </p:pic>
        <p:pic>
          <p:nvPicPr>
            <p:cNvPr id="20" name="Picture 19" descr="How To Draw Land Rover Car Step by Step - [18 Easy Phase]">
              <a:extLst>
                <a:ext uri="{FF2B5EF4-FFF2-40B4-BE49-F238E27FC236}">
                  <a16:creationId xmlns:a16="http://schemas.microsoft.com/office/drawing/2014/main" id="{7BC61278-198A-2369-773F-C635C30C53E2}"/>
                </a:ext>
              </a:extLst>
            </p:cNvPr>
            <p:cNvPicPr>
              <a:picLocks noChangeAspect="1"/>
            </p:cNvPicPr>
            <p:nvPr/>
          </p:nvPicPr>
          <p:blipFill>
            <a:blip r:embed="rId7"/>
            <a:stretch>
              <a:fillRect/>
            </a:stretch>
          </p:blipFill>
          <p:spPr>
            <a:xfrm>
              <a:off x="1714652" y="5136149"/>
              <a:ext cx="2699917" cy="1518703"/>
            </a:xfrm>
            <a:prstGeom prst="rect">
              <a:avLst/>
            </a:prstGeom>
          </p:spPr>
        </p:pic>
        <p:sp>
          <p:nvSpPr>
            <p:cNvPr id="34" name="Rectangle: Rounded Corners 33">
              <a:extLst>
                <a:ext uri="{FF2B5EF4-FFF2-40B4-BE49-F238E27FC236}">
                  <a16:creationId xmlns:a16="http://schemas.microsoft.com/office/drawing/2014/main" id="{ED722639-72F1-6EC0-8D8C-95BE9E6B545A}"/>
                </a:ext>
              </a:extLst>
            </p:cNvPr>
            <p:cNvSpPr/>
            <p:nvPr/>
          </p:nvSpPr>
          <p:spPr>
            <a:xfrm>
              <a:off x="6926205" y="1371327"/>
              <a:ext cx="3806321" cy="4653876"/>
            </a:xfrm>
            <a:prstGeom prst="roundRect">
              <a:avLst/>
            </a:prstGeom>
            <a:solidFill>
              <a:srgbClr val="BDD7EE"/>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Jaguar Land Rover acquisition, valued at approximately $2.3 billion, marked a watershed moment for both Tata Motors and the global automotive industry.</a:t>
              </a:r>
            </a:p>
            <a:p>
              <a:r>
                <a:rPr lang="en-US" dirty="0">
                  <a:solidFill>
                    <a:schemeClr val="accent6">
                      <a:lumMod val="50000"/>
                    </a:schemeClr>
                  </a:solidFill>
                </a:rPr>
                <a:t>This case study in corporate strategy and foresight exemplifies how a visionary leader, Ratan Tata, recognized an opportunity to elevate Tata Motors onto the global stage by acquiring two iconic British brands.</a:t>
              </a:r>
            </a:p>
          </p:txBody>
        </p:sp>
      </p:grpSp>
      <p:grpSp>
        <p:nvGrpSpPr>
          <p:cNvPr id="37" name="Group 36">
            <a:extLst>
              <a:ext uri="{FF2B5EF4-FFF2-40B4-BE49-F238E27FC236}">
                <a16:creationId xmlns:a16="http://schemas.microsoft.com/office/drawing/2014/main" id="{7520A51F-AF4B-DC81-BCCE-5698DEE7A4FC}"/>
              </a:ext>
            </a:extLst>
          </p:cNvPr>
          <p:cNvGrpSpPr/>
          <p:nvPr/>
        </p:nvGrpSpPr>
        <p:grpSpPr>
          <a:xfrm>
            <a:off x="-9856021" y="-392794"/>
            <a:ext cx="12149959" cy="7237379"/>
            <a:chOff x="-726444" y="-379379"/>
            <a:chExt cx="12149959" cy="7237379"/>
          </a:xfrm>
        </p:grpSpPr>
        <p:grpSp>
          <p:nvGrpSpPr>
            <p:cNvPr id="21" name="Group 20">
              <a:extLst>
                <a:ext uri="{FF2B5EF4-FFF2-40B4-BE49-F238E27FC236}">
                  <a16:creationId xmlns:a16="http://schemas.microsoft.com/office/drawing/2014/main" id="{4865E7FA-9D76-0FD7-F6C3-BED357CFFFCA}"/>
                </a:ext>
              </a:extLst>
            </p:cNvPr>
            <p:cNvGrpSpPr/>
            <p:nvPr/>
          </p:nvGrpSpPr>
          <p:grpSpPr>
            <a:xfrm>
              <a:off x="-726444" y="-379379"/>
              <a:ext cx="12149959" cy="7237379"/>
              <a:chOff x="-7474086" y="-379379"/>
              <a:chExt cx="9550401" cy="7237379"/>
            </a:xfrm>
          </p:grpSpPr>
          <p:sp>
            <p:nvSpPr>
              <p:cNvPr id="3" name="Freeform: Shape 2">
                <a:extLst>
                  <a:ext uri="{FF2B5EF4-FFF2-40B4-BE49-F238E27FC236}">
                    <a16:creationId xmlns:a16="http://schemas.microsoft.com/office/drawing/2014/main" id="{126D0B33-B0E9-7F7C-A4E8-412AFDF7B7D4}"/>
                  </a:ext>
                </a:extLst>
              </p:cNvPr>
              <p:cNvSpPr/>
              <p:nvPr/>
            </p:nvSpPr>
            <p:spPr>
              <a:xfrm flipV="1">
                <a:off x="-7474086"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TextBox 16">
                <a:extLst>
                  <a:ext uri="{FF2B5EF4-FFF2-40B4-BE49-F238E27FC236}">
                    <a16:creationId xmlns:a16="http://schemas.microsoft.com/office/drawing/2014/main" id="{9DC2EB8D-4BA9-4970-2917-06C0E36812F3}"/>
                  </a:ext>
                </a:extLst>
              </p:cNvPr>
              <p:cNvSpPr txBox="1"/>
              <p:nvPr/>
            </p:nvSpPr>
            <p:spPr>
              <a:xfrm>
                <a:off x="1445098"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02</a:t>
                </a:r>
              </a:p>
            </p:txBody>
          </p:sp>
        </p:grpSp>
        <p:sp>
          <p:nvSpPr>
            <p:cNvPr id="2" name="Text Box 1">
              <a:extLst>
                <a:ext uri="{FF2B5EF4-FFF2-40B4-BE49-F238E27FC236}">
                  <a16:creationId xmlns:a16="http://schemas.microsoft.com/office/drawing/2014/main" id="{C2256C39-2F66-9784-E867-17E3A7DA41A4}"/>
                </a:ext>
              </a:extLst>
            </p:cNvPr>
            <p:cNvSpPr txBox="1"/>
            <p:nvPr/>
          </p:nvSpPr>
          <p:spPr>
            <a:xfrm>
              <a:off x="2803144" y="88709"/>
              <a:ext cx="5460773"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Tata Nano Project</a:t>
              </a:r>
            </a:p>
          </p:txBody>
        </p:sp>
        <p:pic>
          <p:nvPicPr>
            <p:cNvPr id="6" name="Picture 5">
              <a:extLst>
                <a:ext uri="{FF2B5EF4-FFF2-40B4-BE49-F238E27FC236}">
                  <a16:creationId xmlns:a16="http://schemas.microsoft.com/office/drawing/2014/main" id="{195C4EDE-2FAD-5EFC-FA8F-EC352099FEF7}"/>
                </a:ext>
              </a:extLst>
            </p:cNvPr>
            <p:cNvPicPr>
              <a:picLocks noChangeAspect="1"/>
            </p:cNvPicPr>
            <p:nvPr/>
          </p:nvPicPr>
          <p:blipFill>
            <a:blip r:embed="rId8"/>
            <a:stretch>
              <a:fillRect/>
            </a:stretch>
          </p:blipFill>
          <p:spPr>
            <a:xfrm>
              <a:off x="1612358" y="1905000"/>
              <a:ext cx="3007694" cy="3489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 name="Rectangle: Rounded Corners 32">
              <a:extLst>
                <a:ext uri="{FF2B5EF4-FFF2-40B4-BE49-F238E27FC236}">
                  <a16:creationId xmlns:a16="http://schemas.microsoft.com/office/drawing/2014/main" id="{52B14984-5EC2-7EB5-D4E6-0A890BFC72DE}"/>
                </a:ext>
              </a:extLst>
            </p:cNvPr>
            <p:cNvSpPr/>
            <p:nvPr/>
          </p:nvSpPr>
          <p:spPr>
            <a:xfrm>
              <a:off x="5986673" y="1266314"/>
              <a:ext cx="3806321" cy="4653876"/>
            </a:xfrm>
            <a:prstGeom prst="roundRect">
              <a:avLst/>
            </a:prstGeom>
            <a:solidFill>
              <a:srgbClr val="9DC3E6"/>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Nano was created as a response to the growing demand for affordable personal transport in India. Ratan Tata aimed to provide a car that could be easily accessed by the middle class, who often preferred two-wheelers like scooters. The Nano was designed to be a practical and cost-effective solution for families, offering a safe and enclosed space for four to five passengers. Despite its initial success, the Nano faced challenges such as safety concerns, marketing failures, and a perception of low quality.</a:t>
              </a:r>
            </a:p>
          </p:txBody>
        </p:sp>
      </p:grpSp>
      <p:grpSp>
        <p:nvGrpSpPr>
          <p:cNvPr id="42" name="Group 41">
            <a:extLst>
              <a:ext uri="{FF2B5EF4-FFF2-40B4-BE49-F238E27FC236}">
                <a16:creationId xmlns:a16="http://schemas.microsoft.com/office/drawing/2014/main" id="{3CA2734A-FFF9-F1DF-6E5F-56532964950F}"/>
              </a:ext>
            </a:extLst>
          </p:cNvPr>
          <p:cNvGrpSpPr/>
          <p:nvPr/>
        </p:nvGrpSpPr>
        <p:grpSpPr>
          <a:xfrm>
            <a:off x="-9827709" y="-391234"/>
            <a:ext cx="11381418" cy="7237379"/>
            <a:chOff x="-648624" y="-385961"/>
            <a:chExt cx="11381418" cy="7237379"/>
          </a:xfrm>
        </p:grpSpPr>
        <p:grpSp>
          <p:nvGrpSpPr>
            <p:cNvPr id="22" name="Group 21">
              <a:extLst>
                <a:ext uri="{FF2B5EF4-FFF2-40B4-BE49-F238E27FC236}">
                  <a16:creationId xmlns:a16="http://schemas.microsoft.com/office/drawing/2014/main" id="{B4C162BB-58AC-6BA6-3F0D-B03E5C0ABA20}"/>
                </a:ext>
              </a:extLst>
            </p:cNvPr>
            <p:cNvGrpSpPr/>
            <p:nvPr/>
          </p:nvGrpSpPr>
          <p:grpSpPr>
            <a:xfrm>
              <a:off x="-648624" y="-385961"/>
              <a:ext cx="11381418" cy="7237379"/>
              <a:chOff x="-8112869" y="-379379"/>
              <a:chExt cx="9572559" cy="7237379"/>
            </a:xfrm>
          </p:grpSpPr>
          <p:sp>
            <p:nvSpPr>
              <p:cNvPr id="8" name="Freeform: Shape 7">
                <a:extLst>
                  <a:ext uri="{FF2B5EF4-FFF2-40B4-BE49-F238E27FC236}">
                    <a16:creationId xmlns:a16="http://schemas.microsoft.com/office/drawing/2014/main" id="{FB26666A-CCA8-B9D4-BDBB-7A4F391F04A7}"/>
                  </a:ext>
                </a:extLst>
              </p:cNvPr>
              <p:cNvSpPr/>
              <p:nvPr/>
            </p:nvSpPr>
            <p:spPr>
              <a:xfrm flipV="1">
                <a:off x="-8112869"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445AE887-2E79-65EC-11A0-5D91952F44D1}"/>
                  </a:ext>
                </a:extLst>
              </p:cNvPr>
              <p:cNvSpPr txBox="1"/>
              <p:nvPr/>
            </p:nvSpPr>
            <p:spPr>
              <a:xfrm>
                <a:off x="82847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03</a:t>
                </a:r>
              </a:p>
            </p:txBody>
          </p:sp>
        </p:grpSp>
        <p:sp>
          <p:nvSpPr>
            <p:cNvPr id="4" name="Text Box 1">
              <a:extLst>
                <a:ext uri="{FF2B5EF4-FFF2-40B4-BE49-F238E27FC236}">
                  <a16:creationId xmlns:a16="http://schemas.microsoft.com/office/drawing/2014/main" id="{D4798023-DF0D-C861-7522-D1763E349E45}"/>
                </a:ext>
              </a:extLst>
            </p:cNvPr>
            <p:cNvSpPr txBox="1"/>
            <p:nvPr/>
          </p:nvSpPr>
          <p:spPr>
            <a:xfrm>
              <a:off x="1994127" y="145312"/>
              <a:ext cx="6433312"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Tetley Tea Acquisition</a:t>
              </a:r>
            </a:p>
          </p:txBody>
        </p:sp>
        <p:sp>
          <p:nvSpPr>
            <p:cNvPr id="25" name="Rectangle: Rounded Corners 24">
              <a:extLst>
                <a:ext uri="{FF2B5EF4-FFF2-40B4-BE49-F238E27FC236}">
                  <a16:creationId xmlns:a16="http://schemas.microsoft.com/office/drawing/2014/main" id="{B668432D-F7CA-458A-1FFB-AE69BD83B6D9}"/>
                </a:ext>
              </a:extLst>
            </p:cNvPr>
            <p:cNvSpPr/>
            <p:nvPr/>
          </p:nvSpPr>
          <p:spPr>
            <a:xfrm>
              <a:off x="5636585" y="1351331"/>
              <a:ext cx="3806321" cy="4653876"/>
            </a:xfrm>
            <a:prstGeom prst="roundRect">
              <a:avLst/>
            </a:prstGeom>
            <a:solidFill>
              <a:srgbClr val="5B9BD5"/>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Tata acquired Tetley in February 2000 for £271 million. This acquisition made Tetley a wholly owned subsidiary of Tata Consumer Products, enhancing Tata's global tea operations.</a:t>
              </a:r>
            </a:p>
            <a:p>
              <a:r>
                <a:rPr lang="en-US" dirty="0">
                  <a:solidFill>
                    <a:schemeClr val="accent6">
                      <a:lumMod val="50000"/>
                    </a:schemeClr>
                  </a:solidFill>
                </a:rPr>
                <a:t>This helps Tata to:</a:t>
              </a:r>
            </a:p>
            <a:p>
              <a:pPr marL="285750" indent="-285750">
                <a:buFont typeface="Courier New" panose="02070309020205020404" pitchFamily="49" charset="0"/>
                <a:buChar char="o"/>
              </a:pPr>
              <a:r>
                <a:rPr lang="en-US" dirty="0">
                  <a:solidFill>
                    <a:schemeClr val="accent6">
                      <a:lumMod val="50000"/>
                    </a:schemeClr>
                  </a:solidFill>
                </a:rPr>
                <a:t>Expansion into the global market</a:t>
              </a:r>
            </a:p>
            <a:p>
              <a:pPr marL="285750" indent="-285750">
                <a:buFont typeface="Courier New" panose="02070309020205020404" pitchFamily="49" charset="0"/>
                <a:buChar char="o"/>
              </a:pPr>
              <a:r>
                <a:rPr lang="en-US" dirty="0">
                  <a:solidFill>
                    <a:schemeClr val="accent6">
                      <a:lumMod val="50000"/>
                    </a:schemeClr>
                  </a:solidFill>
                </a:rPr>
                <a:t>Increased market share</a:t>
              </a:r>
            </a:p>
            <a:p>
              <a:pPr marL="285750" indent="-285750">
                <a:buFont typeface="Courier New" panose="02070309020205020404" pitchFamily="49" charset="0"/>
                <a:buChar char="o"/>
              </a:pPr>
              <a:r>
                <a:rPr lang="en-US" dirty="0">
                  <a:solidFill>
                    <a:schemeClr val="accent6">
                      <a:lumMod val="50000"/>
                    </a:schemeClr>
                  </a:solidFill>
                </a:rPr>
                <a:t>Enhanced product offerings</a:t>
              </a:r>
            </a:p>
            <a:p>
              <a:pPr marL="285750" indent="-285750">
                <a:buFont typeface="Courier New" panose="02070309020205020404" pitchFamily="49" charset="0"/>
                <a:buChar char="o"/>
              </a:pPr>
              <a:r>
                <a:rPr lang="en-US" dirty="0">
                  <a:solidFill>
                    <a:schemeClr val="accent6">
                      <a:lumMod val="50000"/>
                    </a:schemeClr>
                  </a:solidFill>
                </a:rPr>
                <a:t>Improved brand reputation</a:t>
              </a:r>
            </a:p>
            <a:p>
              <a:pPr marL="285750" indent="-285750">
                <a:buFont typeface="Courier New" panose="02070309020205020404" pitchFamily="49" charset="0"/>
                <a:buChar char="o"/>
              </a:pPr>
              <a:r>
                <a:rPr lang="en-US" dirty="0">
                  <a:solidFill>
                    <a:schemeClr val="accent6">
                      <a:lumMod val="50000"/>
                    </a:schemeClr>
                  </a:solidFill>
                </a:rPr>
                <a:t>Cost efficiency</a:t>
              </a:r>
            </a:p>
          </p:txBody>
        </p:sp>
        <p:grpSp>
          <p:nvGrpSpPr>
            <p:cNvPr id="41" name="Group 40">
              <a:extLst>
                <a:ext uri="{FF2B5EF4-FFF2-40B4-BE49-F238E27FC236}">
                  <a16:creationId xmlns:a16="http://schemas.microsoft.com/office/drawing/2014/main" id="{19F64EF9-5410-E457-456A-987C19FEC079}"/>
                </a:ext>
              </a:extLst>
            </p:cNvPr>
            <p:cNvGrpSpPr/>
            <p:nvPr/>
          </p:nvGrpSpPr>
          <p:grpSpPr>
            <a:xfrm>
              <a:off x="1132596" y="1440984"/>
              <a:ext cx="3733800" cy="4007315"/>
              <a:chOff x="1132596" y="1440984"/>
              <a:chExt cx="3733800" cy="4007315"/>
            </a:xfrm>
          </p:grpSpPr>
          <p:pic>
            <p:nvPicPr>
              <p:cNvPr id="24" name="Picture 23">
                <a:extLst>
                  <a:ext uri="{FF2B5EF4-FFF2-40B4-BE49-F238E27FC236}">
                    <a16:creationId xmlns:a16="http://schemas.microsoft.com/office/drawing/2014/main" id="{FB259147-8B49-7867-95A3-3B9638ADA0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2596" y="1714499"/>
                <a:ext cx="3733800" cy="3733800"/>
              </a:xfrm>
              <a:prstGeom prst="rect">
                <a:avLst/>
              </a:prstGeom>
            </p:spPr>
          </p:pic>
          <p:grpSp>
            <p:nvGrpSpPr>
              <p:cNvPr id="40" name="Group 39">
                <a:extLst>
                  <a:ext uri="{FF2B5EF4-FFF2-40B4-BE49-F238E27FC236}">
                    <a16:creationId xmlns:a16="http://schemas.microsoft.com/office/drawing/2014/main" id="{3F230563-9C0F-E363-B303-A10E31EDA5C5}"/>
                  </a:ext>
                </a:extLst>
              </p:cNvPr>
              <p:cNvGrpSpPr/>
              <p:nvPr/>
            </p:nvGrpSpPr>
            <p:grpSpPr>
              <a:xfrm>
                <a:off x="1678633" y="1440984"/>
                <a:ext cx="114400" cy="771438"/>
                <a:chOff x="1678633" y="1440984"/>
                <a:chExt cx="114400" cy="771438"/>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8" name="Ink 27">
                      <a:extLst>
                        <a:ext uri="{FF2B5EF4-FFF2-40B4-BE49-F238E27FC236}">
                          <a16:creationId xmlns:a16="http://schemas.microsoft.com/office/drawing/2014/main" id="{A95943AD-DCB3-4A1B-5F55-458D3B7930C9}"/>
                        </a:ext>
                      </a:extLst>
                    </p14:cNvPr>
                    <p14:cNvContentPartPr/>
                    <p14:nvPr/>
                  </p14:nvContentPartPr>
                  <p14:xfrm rot="633501">
                    <a:off x="1678633" y="1440984"/>
                    <a:ext cx="35120" cy="771438"/>
                  </p14:xfrm>
                </p:contentPart>
              </mc:Choice>
              <mc:Fallback xmlns="">
                <p:pic>
                  <p:nvPicPr>
                    <p:cNvPr id="28" name="Ink 27">
                      <a:extLst>
                        <a:ext uri="{FF2B5EF4-FFF2-40B4-BE49-F238E27FC236}">
                          <a16:creationId xmlns:a16="http://schemas.microsoft.com/office/drawing/2014/main" id="{A95943AD-DCB3-4A1B-5F55-458D3B7930C9}"/>
                        </a:ext>
                      </a:extLst>
                    </p:cNvPr>
                    <p:cNvPicPr/>
                    <p:nvPr/>
                  </p:nvPicPr>
                  <p:blipFill>
                    <a:blip r:embed="rId11"/>
                    <a:stretch>
                      <a:fillRect/>
                    </a:stretch>
                  </p:blipFill>
                  <p:spPr>
                    <a:xfrm rot="633501">
                      <a:off x="1668424" y="1386759"/>
                      <a:ext cx="55130" cy="8795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3CB5CB1D-86F4-E27F-F1BA-9D8FF5AEF8E0}"/>
                        </a:ext>
                      </a:extLst>
                    </p14:cNvPr>
                    <p14:cNvContentPartPr/>
                    <p14:nvPr/>
                  </p14:nvContentPartPr>
                  <p14:xfrm>
                    <a:off x="1703753" y="1815723"/>
                    <a:ext cx="89280" cy="360"/>
                  </p14:xfrm>
                </p:contentPart>
              </mc:Choice>
              <mc:Fallback xmlns="">
                <p:pic>
                  <p:nvPicPr>
                    <p:cNvPr id="30" name="Ink 29">
                      <a:extLst>
                        <a:ext uri="{FF2B5EF4-FFF2-40B4-BE49-F238E27FC236}">
                          <a16:creationId xmlns:a16="http://schemas.microsoft.com/office/drawing/2014/main" id="{3CB5CB1D-86F4-E27F-F1BA-9D8FF5AEF8E0}"/>
                        </a:ext>
                      </a:extLst>
                    </p:cNvPr>
                    <p:cNvPicPr/>
                    <p:nvPr/>
                  </p:nvPicPr>
                  <p:blipFill>
                    <a:blip r:embed="rId13"/>
                    <a:stretch>
                      <a:fillRect/>
                    </a:stretch>
                  </p:blipFill>
                  <p:spPr>
                    <a:xfrm>
                      <a:off x="1697633" y="1809603"/>
                      <a:ext cx="101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4010B077-E2F8-C5B3-EAB0-CF863402E712}"/>
                        </a:ext>
                      </a:extLst>
                    </p14:cNvPr>
                    <p14:cNvContentPartPr/>
                    <p14:nvPr/>
                  </p14:nvContentPartPr>
                  <p14:xfrm>
                    <a:off x="1690073" y="1820043"/>
                    <a:ext cx="18000" cy="60480"/>
                  </p14:xfrm>
                </p:contentPart>
              </mc:Choice>
              <mc:Fallback xmlns="">
                <p:pic>
                  <p:nvPicPr>
                    <p:cNvPr id="31" name="Ink 30">
                      <a:extLst>
                        <a:ext uri="{FF2B5EF4-FFF2-40B4-BE49-F238E27FC236}">
                          <a16:creationId xmlns:a16="http://schemas.microsoft.com/office/drawing/2014/main" id="{4010B077-E2F8-C5B3-EAB0-CF863402E712}"/>
                        </a:ext>
                      </a:extLst>
                    </p:cNvPr>
                    <p:cNvPicPr/>
                    <p:nvPr/>
                  </p:nvPicPr>
                  <p:blipFill>
                    <a:blip r:embed="rId15"/>
                    <a:stretch>
                      <a:fillRect/>
                    </a:stretch>
                  </p:blipFill>
                  <p:spPr>
                    <a:xfrm>
                      <a:off x="1683828" y="1813923"/>
                      <a:ext cx="30490" cy="72720"/>
                    </a:xfrm>
                    <a:prstGeom prst="rect">
                      <a:avLst/>
                    </a:prstGeom>
                  </p:spPr>
                </p:pic>
              </mc:Fallback>
            </mc:AlternateContent>
          </p:grpSp>
        </p:grpSp>
      </p:grpSp>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26" name="Ink 25">
                <a:extLst>
                  <a:ext uri="{FF2B5EF4-FFF2-40B4-BE49-F238E27FC236}">
                    <a16:creationId xmlns:a16="http://schemas.microsoft.com/office/drawing/2014/main" id="{DA4D534A-E934-9FE0-B9FB-5113B1C033AE}"/>
                  </a:ext>
                </a:extLst>
              </p14:cNvPr>
              <p14:cNvContentPartPr/>
              <p14:nvPr/>
            </p14:nvContentPartPr>
            <p14:xfrm>
              <a:off x="1678193" y="1828683"/>
              <a:ext cx="19800" cy="35640"/>
            </p14:xfrm>
          </p:contentPart>
        </mc:Choice>
        <mc:Fallback xmlns="">
          <p:pic>
            <p:nvPicPr>
              <p:cNvPr id="26" name="Ink 25">
                <a:extLst>
                  <a:ext uri="{FF2B5EF4-FFF2-40B4-BE49-F238E27FC236}">
                    <a16:creationId xmlns:a16="http://schemas.microsoft.com/office/drawing/2014/main" id="{DA4D534A-E934-9FE0-B9FB-5113B1C033AE}"/>
                  </a:ext>
                </a:extLst>
              </p:cNvPr>
              <p:cNvPicPr/>
              <p:nvPr/>
            </p:nvPicPr>
            <p:blipFill>
              <a:blip r:embed="rId17"/>
              <a:stretch>
                <a:fillRect/>
              </a:stretch>
            </p:blipFill>
            <p:spPr>
              <a:xfrm>
                <a:off x="1669193" y="1774683"/>
                <a:ext cx="37440" cy="143280"/>
              </a:xfrm>
              <a:prstGeom prst="rect">
                <a:avLst/>
              </a:prstGeom>
            </p:spPr>
          </p:pic>
        </mc:Fallback>
      </mc:AlternateContent>
      <p:grpSp>
        <p:nvGrpSpPr>
          <p:cNvPr id="43" name="Group 42">
            <a:extLst>
              <a:ext uri="{FF2B5EF4-FFF2-40B4-BE49-F238E27FC236}">
                <a16:creationId xmlns:a16="http://schemas.microsoft.com/office/drawing/2014/main" id="{4DCDC21B-4B30-A2D3-032D-B9C6FF162EC1}"/>
              </a:ext>
            </a:extLst>
          </p:cNvPr>
          <p:cNvGrpSpPr/>
          <p:nvPr/>
        </p:nvGrpSpPr>
        <p:grpSpPr>
          <a:xfrm>
            <a:off x="-9839120" y="-365966"/>
            <a:ext cx="10632276" cy="7237379"/>
            <a:chOff x="-650244" y="-352802"/>
            <a:chExt cx="10632276" cy="7237379"/>
          </a:xfrm>
        </p:grpSpPr>
        <p:grpSp>
          <p:nvGrpSpPr>
            <p:cNvPr id="23" name="Group 22">
              <a:extLst>
                <a:ext uri="{FF2B5EF4-FFF2-40B4-BE49-F238E27FC236}">
                  <a16:creationId xmlns:a16="http://schemas.microsoft.com/office/drawing/2014/main" id="{960AE239-EE33-379F-DE92-E3363B35A4C0}"/>
                </a:ext>
              </a:extLst>
            </p:cNvPr>
            <p:cNvGrpSpPr/>
            <p:nvPr/>
          </p:nvGrpSpPr>
          <p:grpSpPr>
            <a:xfrm>
              <a:off x="-650244" y="-352802"/>
              <a:ext cx="10632276" cy="7237379"/>
              <a:chOff x="-8751652" y="-359383"/>
              <a:chExt cx="9513652" cy="7237379"/>
            </a:xfrm>
          </p:grpSpPr>
          <p:sp>
            <p:nvSpPr>
              <p:cNvPr id="9" name="Freeform: Shape 8">
                <a:extLst>
                  <a:ext uri="{FF2B5EF4-FFF2-40B4-BE49-F238E27FC236}">
                    <a16:creationId xmlns:a16="http://schemas.microsoft.com/office/drawing/2014/main" id="{8567FF60-1A75-6B65-90F4-D007A66BC18D}"/>
                  </a:ext>
                </a:extLst>
              </p:cNvPr>
              <p:cNvSpPr/>
              <p:nvPr/>
            </p:nvSpPr>
            <p:spPr>
              <a:xfrm flipV="1">
                <a:off x="-8751652" y="-359383"/>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a16="http://schemas.microsoft.com/office/drawing/2014/main" id="{D2F1CC67-6D6E-1BBE-8391-BC8DF58CE357}"/>
                  </a:ext>
                </a:extLst>
              </p:cNvPr>
              <p:cNvSpPr txBox="1"/>
              <p:nvPr/>
            </p:nvSpPr>
            <p:spPr>
              <a:xfrm>
                <a:off x="7998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04</a:t>
                </a:r>
              </a:p>
            </p:txBody>
          </p:sp>
        </p:grpSp>
        <p:sp>
          <p:nvSpPr>
            <p:cNvPr id="5" name="Text Box 1">
              <a:extLst>
                <a:ext uri="{FF2B5EF4-FFF2-40B4-BE49-F238E27FC236}">
                  <a16:creationId xmlns:a16="http://schemas.microsoft.com/office/drawing/2014/main" id="{E2DB8308-6079-4096-ABB5-95126E06D10D}"/>
                </a:ext>
              </a:extLst>
            </p:cNvPr>
            <p:cNvSpPr txBox="1"/>
            <p:nvPr/>
          </p:nvSpPr>
          <p:spPr>
            <a:xfrm>
              <a:off x="2330020" y="57144"/>
              <a:ext cx="4517127"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26/11 Response</a:t>
              </a:r>
            </a:p>
          </p:txBody>
        </p:sp>
        <p:sp>
          <p:nvSpPr>
            <p:cNvPr id="27" name="Rectangle: Rounded Corners 26">
              <a:extLst>
                <a:ext uri="{FF2B5EF4-FFF2-40B4-BE49-F238E27FC236}">
                  <a16:creationId xmlns:a16="http://schemas.microsoft.com/office/drawing/2014/main" id="{3487D226-7E01-563C-AFEE-4C4638788984}"/>
                </a:ext>
              </a:extLst>
            </p:cNvPr>
            <p:cNvSpPr/>
            <p:nvPr/>
          </p:nvSpPr>
          <p:spPr>
            <a:xfrm>
              <a:off x="4916531" y="1351331"/>
              <a:ext cx="3806321" cy="4653876"/>
            </a:xfrm>
            <a:prstGeom prst="roundRect">
              <a:avLst/>
            </a:prstGeom>
            <a:solidFill>
              <a:srgbClr val="203864"/>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accent6">
                      <a:lumMod val="60000"/>
                      <a:lumOff val="40000"/>
                    </a:schemeClr>
                  </a:solidFill>
                </a:rPr>
                <a:t>During the tragic 26/11 Mumbai attacks, Ratan Tata demonstrated quiet yet powerful leadership. He personally stood outside the Taj Mahal Palace Hotel for days, overseeing relief efforts and visiting victims and employees without seeking publicity. He went to hospitals and even the homes of those affected, offering support and ensuring long‑term aid through Tata Group initiatives. His response reflected humility and compassion, showing that true leadership is not about grand gestures but about standing with people in their darkest times.</a:t>
              </a:r>
            </a:p>
          </p:txBody>
        </p:sp>
        <p:pic>
          <p:nvPicPr>
            <p:cNvPr id="39" name="Picture 38">
              <a:extLst>
                <a:ext uri="{FF2B5EF4-FFF2-40B4-BE49-F238E27FC236}">
                  <a16:creationId xmlns:a16="http://schemas.microsoft.com/office/drawing/2014/main" id="{65E5A3DA-3C8A-E9B8-05B6-2FF2FCD1256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6388" y="2557576"/>
              <a:ext cx="3816702" cy="2178700"/>
            </a:xfrm>
            <a:prstGeom prst="rect">
              <a:avLst/>
            </a:prstGeom>
          </p:spPr>
        </p:pic>
      </p:grpSp>
    </p:spTree>
    <p:extLst>
      <p:ext uri="{BB962C8B-B14F-4D97-AF65-F5344CB8AC3E}">
        <p14:creationId xmlns:p14="http://schemas.microsoft.com/office/powerpoint/2010/main" val="812664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2F04011B-BBD4-D6C3-049F-ABDF21C1CCF4}"/>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101052B3-0F55-0845-41B0-E990B2076EC7}"/>
              </a:ext>
            </a:extLst>
          </p:cNvPr>
          <p:cNvGrpSpPr/>
          <p:nvPr/>
        </p:nvGrpSpPr>
        <p:grpSpPr>
          <a:xfrm>
            <a:off x="4572000" y="1905000"/>
            <a:ext cx="3048000" cy="3048000"/>
            <a:chOff x="4572000" y="1905000"/>
            <a:chExt cx="3048000" cy="3048000"/>
          </a:xfrm>
        </p:grpSpPr>
        <p:sp>
          <p:nvSpPr>
            <p:cNvPr id="14" name="Oval 13">
              <a:extLst>
                <a:ext uri="{FF2B5EF4-FFF2-40B4-BE49-F238E27FC236}">
                  <a16:creationId xmlns:a16="http://schemas.microsoft.com/office/drawing/2014/main" id="{0E6A49B8-F03D-1500-C150-D12D4D89FE56}"/>
                </a:ext>
              </a:extLst>
            </p:cNvPr>
            <p:cNvSpPr/>
            <p:nvPr/>
          </p:nvSpPr>
          <p:spPr>
            <a:xfrm>
              <a:off x="4572000" y="1905000"/>
              <a:ext cx="3048000" cy="3048000"/>
            </a:xfrm>
            <a:prstGeom prst="ellipse">
              <a:avLst/>
            </a:prstGeom>
            <a:solidFill>
              <a:schemeClr val="accent5">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13D99723-B018-DD5C-508B-2A7CC0156A2D}"/>
                </a:ext>
              </a:extLst>
            </p:cNvPr>
            <p:cNvPicPr>
              <a:picLocks noChangeAspect="1"/>
            </p:cNvPicPr>
            <p:nvPr/>
          </p:nvPicPr>
          <p:blipFill>
            <a:blip r:embed="rId4">
              <a:extLst>
                <a:ext uri="{28A0092B-C50C-407E-A947-70E740481C1C}">
                  <a14:useLocalDpi xmlns:a14="http://schemas.microsoft.com/office/drawing/2010/main" val="0"/>
                </a:ext>
              </a:extLst>
            </a:blip>
            <a:srcRect l="19916" t="19676" r="18333" b="28160"/>
            <a:stretch>
              <a:fillRect/>
            </a:stretch>
          </p:blipFill>
          <p:spPr>
            <a:xfrm>
              <a:off x="5210783" y="2621605"/>
              <a:ext cx="1770434" cy="1614791"/>
            </a:xfrm>
            <a:prstGeom prst="rect">
              <a:avLst/>
            </a:prstGeom>
          </p:spPr>
        </p:pic>
      </p:grpSp>
      <p:grpSp>
        <p:nvGrpSpPr>
          <p:cNvPr id="7" name="Group 6">
            <a:extLst>
              <a:ext uri="{FF2B5EF4-FFF2-40B4-BE49-F238E27FC236}">
                <a16:creationId xmlns:a16="http://schemas.microsoft.com/office/drawing/2014/main" id="{760EA6F5-994F-9D3E-2E99-C98ED7E55FE3}"/>
              </a:ext>
            </a:extLst>
          </p:cNvPr>
          <p:cNvGrpSpPr/>
          <p:nvPr/>
        </p:nvGrpSpPr>
        <p:grpSpPr>
          <a:xfrm>
            <a:off x="-605164" y="-339593"/>
            <a:ext cx="12848617" cy="7237379"/>
            <a:chOff x="-610952" y="-379380"/>
            <a:chExt cx="12848617" cy="7237379"/>
          </a:xfrm>
        </p:grpSpPr>
        <p:grpSp>
          <p:nvGrpSpPr>
            <p:cNvPr id="10" name="Group 9">
              <a:extLst>
                <a:ext uri="{FF2B5EF4-FFF2-40B4-BE49-F238E27FC236}">
                  <a16:creationId xmlns:a16="http://schemas.microsoft.com/office/drawing/2014/main" id="{B0C6B29E-0F64-4E76-8ACC-A9E1B6BCE482}"/>
                </a:ext>
              </a:extLst>
            </p:cNvPr>
            <p:cNvGrpSpPr/>
            <p:nvPr/>
          </p:nvGrpSpPr>
          <p:grpSpPr>
            <a:xfrm>
              <a:off x="-610952" y="-379380"/>
              <a:ext cx="12848617" cy="7237379"/>
              <a:chOff x="-6835303" y="-379379"/>
              <a:chExt cx="9542835" cy="7237379"/>
            </a:xfrm>
          </p:grpSpPr>
          <p:sp>
            <p:nvSpPr>
              <p:cNvPr id="35" name="Freeform: Shape 34">
                <a:extLst>
                  <a:ext uri="{FF2B5EF4-FFF2-40B4-BE49-F238E27FC236}">
                    <a16:creationId xmlns:a16="http://schemas.microsoft.com/office/drawing/2014/main" id="{826D8AEA-D5C0-54EF-E50B-7BF9C2FFEA68}"/>
                  </a:ext>
                </a:extLst>
              </p:cNvPr>
              <p:cNvSpPr/>
              <p:nvPr/>
            </p:nvSpPr>
            <p:spPr>
              <a:xfrm flipV="1">
                <a:off x="-6835303"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TextBox 35">
                <a:extLst>
                  <a:ext uri="{FF2B5EF4-FFF2-40B4-BE49-F238E27FC236}">
                    <a16:creationId xmlns:a16="http://schemas.microsoft.com/office/drawing/2014/main" id="{42FDD6D0-89F3-B4D9-C263-1B810CD28986}"/>
                  </a:ext>
                </a:extLst>
              </p:cNvPr>
              <p:cNvSpPr txBox="1"/>
              <p:nvPr/>
            </p:nvSpPr>
            <p:spPr>
              <a:xfrm>
                <a:off x="2076315"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01</a:t>
                </a:r>
              </a:p>
            </p:txBody>
          </p:sp>
        </p:grpSp>
        <p:sp>
          <p:nvSpPr>
            <p:cNvPr id="11" name="Text Box 1">
              <a:extLst>
                <a:ext uri="{FF2B5EF4-FFF2-40B4-BE49-F238E27FC236}">
                  <a16:creationId xmlns:a16="http://schemas.microsoft.com/office/drawing/2014/main" id="{641856DE-B43C-9703-0DD0-1F4E03AF0F2D}"/>
                </a:ext>
              </a:extLst>
            </p:cNvPr>
            <p:cNvSpPr txBox="1"/>
            <p:nvPr/>
          </p:nvSpPr>
          <p:spPr>
            <a:xfrm>
              <a:off x="1548048" y="85853"/>
              <a:ext cx="8940799"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Jaguar Land Rover Acquisition</a:t>
              </a:r>
            </a:p>
          </p:txBody>
        </p:sp>
        <p:pic>
          <p:nvPicPr>
            <p:cNvPr id="12" name="Picture 11" descr="blog">
              <a:extLst>
                <a:ext uri="{FF2B5EF4-FFF2-40B4-BE49-F238E27FC236}">
                  <a16:creationId xmlns:a16="http://schemas.microsoft.com/office/drawing/2014/main" id="{CA5C49CA-78B4-F199-D89E-579D11C865D5}"/>
                </a:ext>
              </a:extLst>
            </p:cNvPr>
            <p:cNvPicPr>
              <a:picLocks noChangeAspect="1"/>
            </p:cNvPicPr>
            <p:nvPr/>
          </p:nvPicPr>
          <p:blipFill>
            <a:blip r:embed="rId5"/>
            <a:stretch>
              <a:fillRect/>
            </a:stretch>
          </p:blipFill>
          <p:spPr>
            <a:xfrm>
              <a:off x="1922563" y="2346711"/>
              <a:ext cx="4763851" cy="2493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B8E87FB4-E05B-F140-202A-5EE9B69CD6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5709" y="5325655"/>
              <a:ext cx="2161756" cy="1518702"/>
            </a:xfrm>
            <a:prstGeom prst="rect">
              <a:avLst/>
            </a:prstGeom>
          </p:spPr>
        </p:pic>
        <p:pic>
          <p:nvPicPr>
            <p:cNvPr id="20" name="Picture 19" descr="How To Draw Land Rover Car Step by Step - [18 Easy Phase]">
              <a:extLst>
                <a:ext uri="{FF2B5EF4-FFF2-40B4-BE49-F238E27FC236}">
                  <a16:creationId xmlns:a16="http://schemas.microsoft.com/office/drawing/2014/main" id="{504A92D7-DFA5-ED16-62C3-956EDE2D49FD}"/>
                </a:ext>
              </a:extLst>
            </p:cNvPr>
            <p:cNvPicPr>
              <a:picLocks noChangeAspect="1"/>
            </p:cNvPicPr>
            <p:nvPr/>
          </p:nvPicPr>
          <p:blipFill>
            <a:blip r:embed="rId7"/>
            <a:stretch>
              <a:fillRect/>
            </a:stretch>
          </p:blipFill>
          <p:spPr>
            <a:xfrm>
              <a:off x="1714652" y="5136149"/>
              <a:ext cx="2699917" cy="1518703"/>
            </a:xfrm>
            <a:prstGeom prst="rect">
              <a:avLst/>
            </a:prstGeom>
          </p:spPr>
        </p:pic>
        <p:sp>
          <p:nvSpPr>
            <p:cNvPr id="34" name="Rectangle: Rounded Corners 33">
              <a:extLst>
                <a:ext uri="{FF2B5EF4-FFF2-40B4-BE49-F238E27FC236}">
                  <a16:creationId xmlns:a16="http://schemas.microsoft.com/office/drawing/2014/main" id="{7C30A940-4379-8511-F359-E87F4E814A4B}"/>
                </a:ext>
              </a:extLst>
            </p:cNvPr>
            <p:cNvSpPr/>
            <p:nvPr/>
          </p:nvSpPr>
          <p:spPr>
            <a:xfrm>
              <a:off x="6926205" y="1371327"/>
              <a:ext cx="3806321" cy="4653876"/>
            </a:xfrm>
            <a:prstGeom prst="roundRect">
              <a:avLst/>
            </a:prstGeom>
            <a:solidFill>
              <a:srgbClr val="BDD7EE"/>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Jaguar Land Rover acquisition, valued at approximately $2.3 billion, marked a watershed moment for both Tata Motors and the global automotive industry.</a:t>
              </a:r>
            </a:p>
            <a:p>
              <a:r>
                <a:rPr lang="en-US" dirty="0">
                  <a:solidFill>
                    <a:schemeClr val="accent6">
                      <a:lumMod val="50000"/>
                    </a:schemeClr>
                  </a:solidFill>
                </a:rPr>
                <a:t>This case study in corporate strategy and foresight exemplifies how a visionary leader, Ratan Tata, recognized an opportunity to elevate Tata Motors onto the global stage by acquiring two iconic British brands.</a:t>
              </a:r>
            </a:p>
          </p:txBody>
        </p:sp>
      </p:grpSp>
      <p:grpSp>
        <p:nvGrpSpPr>
          <p:cNvPr id="37" name="Group 36">
            <a:extLst>
              <a:ext uri="{FF2B5EF4-FFF2-40B4-BE49-F238E27FC236}">
                <a16:creationId xmlns:a16="http://schemas.microsoft.com/office/drawing/2014/main" id="{CE7B236B-1002-4265-B296-44A0B53EC609}"/>
              </a:ext>
            </a:extLst>
          </p:cNvPr>
          <p:cNvGrpSpPr/>
          <p:nvPr/>
        </p:nvGrpSpPr>
        <p:grpSpPr>
          <a:xfrm>
            <a:off x="-9856021" y="-392794"/>
            <a:ext cx="12149959" cy="7237379"/>
            <a:chOff x="-726444" y="-379379"/>
            <a:chExt cx="12149959" cy="7237379"/>
          </a:xfrm>
        </p:grpSpPr>
        <p:grpSp>
          <p:nvGrpSpPr>
            <p:cNvPr id="21" name="Group 20">
              <a:extLst>
                <a:ext uri="{FF2B5EF4-FFF2-40B4-BE49-F238E27FC236}">
                  <a16:creationId xmlns:a16="http://schemas.microsoft.com/office/drawing/2014/main" id="{B2394530-F4FC-12B7-C297-0AE2FAFA2014}"/>
                </a:ext>
              </a:extLst>
            </p:cNvPr>
            <p:cNvGrpSpPr/>
            <p:nvPr/>
          </p:nvGrpSpPr>
          <p:grpSpPr>
            <a:xfrm>
              <a:off x="-726444" y="-379379"/>
              <a:ext cx="12149959" cy="7237379"/>
              <a:chOff x="-7474086" y="-379379"/>
              <a:chExt cx="9550401" cy="7237379"/>
            </a:xfrm>
          </p:grpSpPr>
          <p:sp>
            <p:nvSpPr>
              <p:cNvPr id="3" name="Freeform: Shape 2">
                <a:extLst>
                  <a:ext uri="{FF2B5EF4-FFF2-40B4-BE49-F238E27FC236}">
                    <a16:creationId xmlns:a16="http://schemas.microsoft.com/office/drawing/2014/main" id="{C40E22AB-18F3-C8B9-7112-B193225F50C3}"/>
                  </a:ext>
                </a:extLst>
              </p:cNvPr>
              <p:cNvSpPr/>
              <p:nvPr/>
            </p:nvSpPr>
            <p:spPr>
              <a:xfrm flipV="1">
                <a:off x="-7474086"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TextBox 16">
                <a:extLst>
                  <a:ext uri="{FF2B5EF4-FFF2-40B4-BE49-F238E27FC236}">
                    <a16:creationId xmlns:a16="http://schemas.microsoft.com/office/drawing/2014/main" id="{172EBC73-48F9-0DEE-7BE8-7123AF5F831D}"/>
                  </a:ext>
                </a:extLst>
              </p:cNvPr>
              <p:cNvSpPr txBox="1"/>
              <p:nvPr/>
            </p:nvSpPr>
            <p:spPr>
              <a:xfrm>
                <a:off x="1445098"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02</a:t>
                </a:r>
              </a:p>
            </p:txBody>
          </p:sp>
        </p:grpSp>
        <p:sp>
          <p:nvSpPr>
            <p:cNvPr id="2" name="Text Box 1">
              <a:extLst>
                <a:ext uri="{FF2B5EF4-FFF2-40B4-BE49-F238E27FC236}">
                  <a16:creationId xmlns:a16="http://schemas.microsoft.com/office/drawing/2014/main" id="{CFCA8635-CA88-C912-BF42-E10FBE053903}"/>
                </a:ext>
              </a:extLst>
            </p:cNvPr>
            <p:cNvSpPr txBox="1"/>
            <p:nvPr/>
          </p:nvSpPr>
          <p:spPr>
            <a:xfrm>
              <a:off x="2803144" y="88709"/>
              <a:ext cx="5460773"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Tata Nano Project</a:t>
              </a:r>
            </a:p>
          </p:txBody>
        </p:sp>
        <p:pic>
          <p:nvPicPr>
            <p:cNvPr id="6" name="Picture 5">
              <a:extLst>
                <a:ext uri="{FF2B5EF4-FFF2-40B4-BE49-F238E27FC236}">
                  <a16:creationId xmlns:a16="http://schemas.microsoft.com/office/drawing/2014/main" id="{8CA65383-9962-BD1D-D2A3-75E9FE0191E9}"/>
                </a:ext>
              </a:extLst>
            </p:cNvPr>
            <p:cNvPicPr>
              <a:picLocks noChangeAspect="1"/>
            </p:cNvPicPr>
            <p:nvPr/>
          </p:nvPicPr>
          <p:blipFill>
            <a:blip r:embed="rId8"/>
            <a:stretch>
              <a:fillRect/>
            </a:stretch>
          </p:blipFill>
          <p:spPr>
            <a:xfrm>
              <a:off x="1612358" y="1905000"/>
              <a:ext cx="3007694" cy="3489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 name="Rectangle: Rounded Corners 32">
              <a:extLst>
                <a:ext uri="{FF2B5EF4-FFF2-40B4-BE49-F238E27FC236}">
                  <a16:creationId xmlns:a16="http://schemas.microsoft.com/office/drawing/2014/main" id="{623B6849-1A9F-B45E-6F38-7A096F1DBD3F}"/>
                </a:ext>
              </a:extLst>
            </p:cNvPr>
            <p:cNvSpPr/>
            <p:nvPr/>
          </p:nvSpPr>
          <p:spPr>
            <a:xfrm>
              <a:off x="5986673" y="1266314"/>
              <a:ext cx="3806321" cy="4653876"/>
            </a:xfrm>
            <a:prstGeom prst="roundRect">
              <a:avLst/>
            </a:prstGeom>
            <a:solidFill>
              <a:srgbClr val="9DC3E6"/>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Nano was created as a response to the growing demand for affordable personal transport in India. Ratan Tata aimed to provide a car that could be easily accessed by the middle class, who often preferred two-wheelers like scooters. The Nano was designed to be a practical and cost-effective solution for families, offering a safe and enclosed space for four to five passengers. Despite its initial success, the Nano faced challenges such as safety concerns, marketing failures, and a perception of low quality.</a:t>
              </a:r>
            </a:p>
          </p:txBody>
        </p:sp>
      </p:grpSp>
      <p:grpSp>
        <p:nvGrpSpPr>
          <p:cNvPr id="42" name="Group 41">
            <a:extLst>
              <a:ext uri="{FF2B5EF4-FFF2-40B4-BE49-F238E27FC236}">
                <a16:creationId xmlns:a16="http://schemas.microsoft.com/office/drawing/2014/main" id="{E13B8179-E605-AEB9-EF95-F7D753D0306A}"/>
              </a:ext>
            </a:extLst>
          </p:cNvPr>
          <p:cNvGrpSpPr/>
          <p:nvPr/>
        </p:nvGrpSpPr>
        <p:grpSpPr>
          <a:xfrm>
            <a:off x="-9827709" y="-391234"/>
            <a:ext cx="11381418" cy="7237379"/>
            <a:chOff x="-648624" y="-385961"/>
            <a:chExt cx="11381418" cy="7237379"/>
          </a:xfrm>
        </p:grpSpPr>
        <p:grpSp>
          <p:nvGrpSpPr>
            <p:cNvPr id="22" name="Group 21">
              <a:extLst>
                <a:ext uri="{FF2B5EF4-FFF2-40B4-BE49-F238E27FC236}">
                  <a16:creationId xmlns:a16="http://schemas.microsoft.com/office/drawing/2014/main" id="{8E19280E-6CB3-0107-5FB4-4475B6D296A3}"/>
                </a:ext>
              </a:extLst>
            </p:cNvPr>
            <p:cNvGrpSpPr/>
            <p:nvPr/>
          </p:nvGrpSpPr>
          <p:grpSpPr>
            <a:xfrm>
              <a:off x="-648624" y="-385961"/>
              <a:ext cx="11381418" cy="7237379"/>
              <a:chOff x="-8112869" y="-379379"/>
              <a:chExt cx="9572559" cy="7237379"/>
            </a:xfrm>
          </p:grpSpPr>
          <p:sp>
            <p:nvSpPr>
              <p:cNvPr id="8" name="Freeform: Shape 7">
                <a:extLst>
                  <a:ext uri="{FF2B5EF4-FFF2-40B4-BE49-F238E27FC236}">
                    <a16:creationId xmlns:a16="http://schemas.microsoft.com/office/drawing/2014/main" id="{18473F26-BF01-5874-CD97-F8B1DB500AF6}"/>
                  </a:ext>
                </a:extLst>
              </p:cNvPr>
              <p:cNvSpPr/>
              <p:nvPr/>
            </p:nvSpPr>
            <p:spPr>
              <a:xfrm flipV="1">
                <a:off x="-8112869"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C0E664B4-3971-0681-80A1-6599E9755C70}"/>
                  </a:ext>
                </a:extLst>
              </p:cNvPr>
              <p:cNvSpPr txBox="1"/>
              <p:nvPr/>
            </p:nvSpPr>
            <p:spPr>
              <a:xfrm>
                <a:off x="82847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03</a:t>
                </a:r>
              </a:p>
            </p:txBody>
          </p:sp>
        </p:grpSp>
        <p:sp>
          <p:nvSpPr>
            <p:cNvPr id="4" name="Text Box 1">
              <a:extLst>
                <a:ext uri="{FF2B5EF4-FFF2-40B4-BE49-F238E27FC236}">
                  <a16:creationId xmlns:a16="http://schemas.microsoft.com/office/drawing/2014/main" id="{B88E8483-8C58-511A-24E0-C448BEEA77F4}"/>
                </a:ext>
              </a:extLst>
            </p:cNvPr>
            <p:cNvSpPr txBox="1"/>
            <p:nvPr/>
          </p:nvSpPr>
          <p:spPr>
            <a:xfrm>
              <a:off x="1994127" y="145312"/>
              <a:ext cx="6433312"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Tetley Tea Acquisition</a:t>
              </a:r>
            </a:p>
          </p:txBody>
        </p:sp>
        <p:sp>
          <p:nvSpPr>
            <p:cNvPr id="25" name="Rectangle: Rounded Corners 24">
              <a:extLst>
                <a:ext uri="{FF2B5EF4-FFF2-40B4-BE49-F238E27FC236}">
                  <a16:creationId xmlns:a16="http://schemas.microsoft.com/office/drawing/2014/main" id="{C455EE33-A0AA-7029-ABD0-289B863DB0C5}"/>
                </a:ext>
              </a:extLst>
            </p:cNvPr>
            <p:cNvSpPr/>
            <p:nvPr/>
          </p:nvSpPr>
          <p:spPr>
            <a:xfrm>
              <a:off x="5636585" y="1351331"/>
              <a:ext cx="3806321" cy="4653876"/>
            </a:xfrm>
            <a:prstGeom prst="roundRect">
              <a:avLst/>
            </a:prstGeom>
            <a:solidFill>
              <a:srgbClr val="5B9BD5"/>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Tata acquired Tetley in February 2000 for £271 million. This acquisition made Tetley a wholly owned subsidiary of Tata Consumer Products, enhancing Tata's global tea operations.</a:t>
              </a:r>
            </a:p>
            <a:p>
              <a:r>
                <a:rPr lang="en-US" dirty="0">
                  <a:solidFill>
                    <a:schemeClr val="accent6">
                      <a:lumMod val="50000"/>
                    </a:schemeClr>
                  </a:solidFill>
                </a:rPr>
                <a:t>This helps Tata to:</a:t>
              </a:r>
            </a:p>
            <a:p>
              <a:pPr marL="285750" indent="-285750">
                <a:buFont typeface="Courier New" panose="02070309020205020404" pitchFamily="49" charset="0"/>
                <a:buChar char="o"/>
              </a:pPr>
              <a:r>
                <a:rPr lang="en-US" dirty="0">
                  <a:solidFill>
                    <a:schemeClr val="accent6">
                      <a:lumMod val="50000"/>
                    </a:schemeClr>
                  </a:solidFill>
                </a:rPr>
                <a:t>Expansion into the global market</a:t>
              </a:r>
            </a:p>
            <a:p>
              <a:pPr marL="285750" indent="-285750">
                <a:buFont typeface="Courier New" panose="02070309020205020404" pitchFamily="49" charset="0"/>
                <a:buChar char="o"/>
              </a:pPr>
              <a:r>
                <a:rPr lang="en-US" dirty="0">
                  <a:solidFill>
                    <a:schemeClr val="accent6">
                      <a:lumMod val="50000"/>
                    </a:schemeClr>
                  </a:solidFill>
                </a:rPr>
                <a:t>Increased market share</a:t>
              </a:r>
            </a:p>
            <a:p>
              <a:pPr marL="285750" indent="-285750">
                <a:buFont typeface="Courier New" panose="02070309020205020404" pitchFamily="49" charset="0"/>
                <a:buChar char="o"/>
              </a:pPr>
              <a:r>
                <a:rPr lang="en-US" dirty="0">
                  <a:solidFill>
                    <a:schemeClr val="accent6">
                      <a:lumMod val="50000"/>
                    </a:schemeClr>
                  </a:solidFill>
                </a:rPr>
                <a:t>Enhanced product offerings</a:t>
              </a:r>
            </a:p>
            <a:p>
              <a:pPr marL="285750" indent="-285750">
                <a:buFont typeface="Courier New" panose="02070309020205020404" pitchFamily="49" charset="0"/>
                <a:buChar char="o"/>
              </a:pPr>
              <a:r>
                <a:rPr lang="en-US" dirty="0">
                  <a:solidFill>
                    <a:schemeClr val="accent6">
                      <a:lumMod val="50000"/>
                    </a:schemeClr>
                  </a:solidFill>
                </a:rPr>
                <a:t>Improved brand reputation</a:t>
              </a:r>
            </a:p>
            <a:p>
              <a:pPr marL="285750" indent="-285750">
                <a:buFont typeface="Courier New" panose="02070309020205020404" pitchFamily="49" charset="0"/>
                <a:buChar char="o"/>
              </a:pPr>
              <a:r>
                <a:rPr lang="en-US" dirty="0">
                  <a:solidFill>
                    <a:schemeClr val="accent6">
                      <a:lumMod val="50000"/>
                    </a:schemeClr>
                  </a:solidFill>
                </a:rPr>
                <a:t>Cost efficiency</a:t>
              </a:r>
            </a:p>
          </p:txBody>
        </p:sp>
        <p:grpSp>
          <p:nvGrpSpPr>
            <p:cNvPr id="41" name="Group 40">
              <a:extLst>
                <a:ext uri="{FF2B5EF4-FFF2-40B4-BE49-F238E27FC236}">
                  <a16:creationId xmlns:a16="http://schemas.microsoft.com/office/drawing/2014/main" id="{A1D3ADC7-677B-EC1A-B04F-40D270C1C35D}"/>
                </a:ext>
              </a:extLst>
            </p:cNvPr>
            <p:cNvGrpSpPr/>
            <p:nvPr/>
          </p:nvGrpSpPr>
          <p:grpSpPr>
            <a:xfrm>
              <a:off x="1132596" y="1440984"/>
              <a:ext cx="3733800" cy="4007315"/>
              <a:chOff x="1132596" y="1440984"/>
              <a:chExt cx="3733800" cy="4007315"/>
            </a:xfrm>
          </p:grpSpPr>
          <p:pic>
            <p:nvPicPr>
              <p:cNvPr id="24" name="Picture 23">
                <a:extLst>
                  <a:ext uri="{FF2B5EF4-FFF2-40B4-BE49-F238E27FC236}">
                    <a16:creationId xmlns:a16="http://schemas.microsoft.com/office/drawing/2014/main" id="{E32FAAC2-1CAB-54A3-1946-3955C8DEA6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2596" y="1714499"/>
                <a:ext cx="3733800" cy="3733800"/>
              </a:xfrm>
              <a:prstGeom prst="rect">
                <a:avLst/>
              </a:prstGeom>
            </p:spPr>
          </p:pic>
          <p:grpSp>
            <p:nvGrpSpPr>
              <p:cNvPr id="40" name="Group 39">
                <a:extLst>
                  <a:ext uri="{FF2B5EF4-FFF2-40B4-BE49-F238E27FC236}">
                    <a16:creationId xmlns:a16="http://schemas.microsoft.com/office/drawing/2014/main" id="{8097F15F-AAFC-6A97-80E2-C81CC6664BCC}"/>
                  </a:ext>
                </a:extLst>
              </p:cNvPr>
              <p:cNvGrpSpPr/>
              <p:nvPr/>
            </p:nvGrpSpPr>
            <p:grpSpPr>
              <a:xfrm>
                <a:off x="1678633" y="1440984"/>
                <a:ext cx="114400" cy="771438"/>
                <a:chOff x="1678633" y="1440984"/>
                <a:chExt cx="114400" cy="771438"/>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8" name="Ink 27">
                      <a:extLst>
                        <a:ext uri="{FF2B5EF4-FFF2-40B4-BE49-F238E27FC236}">
                          <a16:creationId xmlns:a16="http://schemas.microsoft.com/office/drawing/2014/main" id="{1C639EBE-24A0-6AD5-EC27-AFA1DF8014E9}"/>
                        </a:ext>
                      </a:extLst>
                    </p14:cNvPr>
                    <p14:cNvContentPartPr/>
                    <p14:nvPr/>
                  </p14:nvContentPartPr>
                  <p14:xfrm rot="633501">
                    <a:off x="1678633" y="1440984"/>
                    <a:ext cx="35120" cy="771438"/>
                  </p14:xfrm>
                </p:contentPart>
              </mc:Choice>
              <mc:Fallback xmlns="">
                <p:pic>
                  <p:nvPicPr>
                    <p:cNvPr id="28" name="Ink 27">
                      <a:extLst>
                        <a:ext uri="{FF2B5EF4-FFF2-40B4-BE49-F238E27FC236}">
                          <a16:creationId xmlns:a16="http://schemas.microsoft.com/office/drawing/2014/main" id="{1C639EBE-24A0-6AD5-EC27-AFA1DF8014E9}"/>
                        </a:ext>
                      </a:extLst>
                    </p:cNvPr>
                    <p:cNvPicPr/>
                    <p:nvPr/>
                  </p:nvPicPr>
                  <p:blipFill>
                    <a:blip r:embed="rId11"/>
                    <a:stretch>
                      <a:fillRect/>
                    </a:stretch>
                  </p:blipFill>
                  <p:spPr>
                    <a:xfrm rot="633501">
                      <a:off x="1668424" y="1386759"/>
                      <a:ext cx="55130" cy="8795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84C3E7CD-4EF8-CF10-4D23-E711C787C97F}"/>
                        </a:ext>
                      </a:extLst>
                    </p14:cNvPr>
                    <p14:cNvContentPartPr/>
                    <p14:nvPr/>
                  </p14:nvContentPartPr>
                  <p14:xfrm>
                    <a:off x="1703753" y="1815723"/>
                    <a:ext cx="89280" cy="360"/>
                  </p14:xfrm>
                </p:contentPart>
              </mc:Choice>
              <mc:Fallback xmlns="">
                <p:pic>
                  <p:nvPicPr>
                    <p:cNvPr id="30" name="Ink 29">
                      <a:extLst>
                        <a:ext uri="{FF2B5EF4-FFF2-40B4-BE49-F238E27FC236}">
                          <a16:creationId xmlns:a16="http://schemas.microsoft.com/office/drawing/2014/main" id="{84C3E7CD-4EF8-CF10-4D23-E711C787C97F}"/>
                        </a:ext>
                      </a:extLst>
                    </p:cNvPr>
                    <p:cNvPicPr/>
                    <p:nvPr/>
                  </p:nvPicPr>
                  <p:blipFill>
                    <a:blip r:embed="rId13"/>
                    <a:stretch>
                      <a:fillRect/>
                    </a:stretch>
                  </p:blipFill>
                  <p:spPr>
                    <a:xfrm>
                      <a:off x="1697633" y="1809603"/>
                      <a:ext cx="101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DD54D71F-8813-3A9F-871A-7FFD4BD23529}"/>
                        </a:ext>
                      </a:extLst>
                    </p14:cNvPr>
                    <p14:cNvContentPartPr/>
                    <p14:nvPr/>
                  </p14:nvContentPartPr>
                  <p14:xfrm>
                    <a:off x="1690073" y="1820043"/>
                    <a:ext cx="18000" cy="60480"/>
                  </p14:xfrm>
                </p:contentPart>
              </mc:Choice>
              <mc:Fallback xmlns="">
                <p:pic>
                  <p:nvPicPr>
                    <p:cNvPr id="31" name="Ink 30">
                      <a:extLst>
                        <a:ext uri="{FF2B5EF4-FFF2-40B4-BE49-F238E27FC236}">
                          <a16:creationId xmlns:a16="http://schemas.microsoft.com/office/drawing/2014/main" id="{DD54D71F-8813-3A9F-871A-7FFD4BD23529}"/>
                        </a:ext>
                      </a:extLst>
                    </p:cNvPr>
                    <p:cNvPicPr/>
                    <p:nvPr/>
                  </p:nvPicPr>
                  <p:blipFill>
                    <a:blip r:embed="rId15"/>
                    <a:stretch>
                      <a:fillRect/>
                    </a:stretch>
                  </p:blipFill>
                  <p:spPr>
                    <a:xfrm>
                      <a:off x="1683828" y="1813923"/>
                      <a:ext cx="30490" cy="72720"/>
                    </a:xfrm>
                    <a:prstGeom prst="rect">
                      <a:avLst/>
                    </a:prstGeom>
                  </p:spPr>
                </p:pic>
              </mc:Fallback>
            </mc:AlternateContent>
          </p:grpSp>
        </p:grpSp>
      </p:grpSp>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26" name="Ink 25">
                <a:extLst>
                  <a:ext uri="{FF2B5EF4-FFF2-40B4-BE49-F238E27FC236}">
                    <a16:creationId xmlns:a16="http://schemas.microsoft.com/office/drawing/2014/main" id="{8D8CC00E-34F7-C8AE-2949-EAD4C5E32555}"/>
                  </a:ext>
                </a:extLst>
              </p14:cNvPr>
              <p14:cNvContentPartPr/>
              <p14:nvPr/>
            </p14:nvContentPartPr>
            <p14:xfrm>
              <a:off x="1678193" y="1828683"/>
              <a:ext cx="19800" cy="35640"/>
            </p14:xfrm>
          </p:contentPart>
        </mc:Choice>
        <mc:Fallback xmlns="">
          <p:pic>
            <p:nvPicPr>
              <p:cNvPr id="26" name="Ink 25">
                <a:extLst>
                  <a:ext uri="{FF2B5EF4-FFF2-40B4-BE49-F238E27FC236}">
                    <a16:creationId xmlns:a16="http://schemas.microsoft.com/office/drawing/2014/main" id="{8D8CC00E-34F7-C8AE-2949-EAD4C5E32555}"/>
                  </a:ext>
                </a:extLst>
              </p:cNvPr>
              <p:cNvPicPr/>
              <p:nvPr/>
            </p:nvPicPr>
            <p:blipFill>
              <a:blip r:embed="rId17"/>
              <a:stretch>
                <a:fillRect/>
              </a:stretch>
            </p:blipFill>
            <p:spPr>
              <a:xfrm>
                <a:off x="1669193" y="1774683"/>
                <a:ext cx="37440" cy="143280"/>
              </a:xfrm>
              <a:prstGeom prst="rect">
                <a:avLst/>
              </a:prstGeom>
            </p:spPr>
          </p:pic>
        </mc:Fallback>
      </mc:AlternateContent>
      <p:grpSp>
        <p:nvGrpSpPr>
          <p:cNvPr id="43" name="Group 42">
            <a:extLst>
              <a:ext uri="{FF2B5EF4-FFF2-40B4-BE49-F238E27FC236}">
                <a16:creationId xmlns:a16="http://schemas.microsoft.com/office/drawing/2014/main" id="{B46A92DD-F35C-E064-4168-96EE4E9B50B6}"/>
              </a:ext>
            </a:extLst>
          </p:cNvPr>
          <p:cNvGrpSpPr/>
          <p:nvPr/>
        </p:nvGrpSpPr>
        <p:grpSpPr>
          <a:xfrm>
            <a:off x="-9839120" y="-365966"/>
            <a:ext cx="10632276" cy="7237379"/>
            <a:chOff x="-650244" y="-352802"/>
            <a:chExt cx="10632276" cy="7237379"/>
          </a:xfrm>
        </p:grpSpPr>
        <p:grpSp>
          <p:nvGrpSpPr>
            <p:cNvPr id="23" name="Group 22">
              <a:extLst>
                <a:ext uri="{FF2B5EF4-FFF2-40B4-BE49-F238E27FC236}">
                  <a16:creationId xmlns:a16="http://schemas.microsoft.com/office/drawing/2014/main" id="{DC57EFA4-A59D-1FBE-C2B3-DA2640491506}"/>
                </a:ext>
              </a:extLst>
            </p:cNvPr>
            <p:cNvGrpSpPr/>
            <p:nvPr/>
          </p:nvGrpSpPr>
          <p:grpSpPr>
            <a:xfrm>
              <a:off x="-650244" y="-352802"/>
              <a:ext cx="10632276" cy="7237379"/>
              <a:chOff x="-8751652" y="-359383"/>
              <a:chExt cx="9513652" cy="7237379"/>
            </a:xfrm>
          </p:grpSpPr>
          <p:sp>
            <p:nvSpPr>
              <p:cNvPr id="9" name="Freeform: Shape 8">
                <a:extLst>
                  <a:ext uri="{FF2B5EF4-FFF2-40B4-BE49-F238E27FC236}">
                    <a16:creationId xmlns:a16="http://schemas.microsoft.com/office/drawing/2014/main" id="{FEBD14E8-8AA5-BBF0-8FB1-D8E77CEC0086}"/>
                  </a:ext>
                </a:extLst>
              </p:cNvPr>
              <p:cNvSpPr/>
              <p:nvPr/>
            </p:nvSpPr>
            <p:spPr>
              <a:xfrm flipV="1">
                <a:off x="-8751652" y="-359383"/>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a16="http://schemas.microsoft.com/office/drawing/2014/main" id="{3294D0AD-1624-B01C-345A-546E6A23A80D}"/>
                  </a:ext>
                </a:extLst>
              </p:cNvPr>
              <p:cNvSpPr txBox="1"/>
              <p:nvPr/>
            </p:nvSpPr>
            <p:spPr>
              <a:xfrm>
                <a:off x="7998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04</a:t>
                </a:r>
              </a:p>
            </p:txBody>
          </p:sp>
        </p:grpSp>
        <p:sp>
          <p:nvSpPr>
            <p:cNvPr id="5" name="Text Box 1">
              <a:extLst>
                <a:ext uri="{FF2B5EF4-FFF2-40B4-BE49-F238E27FC236}">
                  <a16:creationId xmlns:a16="http://schemas.microsoft.com/office/drawing/2014/main" id="{F26969BD-21DE-5EE3-28DE-0BC45EB722A1}"/>
                </a:ext>
              </a:extLst>
            </p:cNvPr>
            <p:cNvSpPr txBox="1"/>
            <p:nvPr/>
          </p:nvSpPr>
          <p:spPr>
            <a:xfrm>
              <a:off x="2330020" y="57144"/>
              <a:ext cx="4517127"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26/11 Response</a:t>
              </a:r>
            </a:p>
          </p:txBody>
        </p:sp>
        <p:sp>
          <p:nvSpPr>
            <p:cNvPr id="27" name="Rectangle: Rounded Corners 26">
              <a:extLst>
                <a:ext uri="{FF2B5EF4-FFF2-40B4-BE49-F238E27FC236}">
                  <a16:creationId xmlns:a16="http://schemas.microsoft.com/office/drawing/2014/main" id="{80B2D679-5712-8FAE-B7D8-E2E5BA35A052}"/>
                </a:ext>
              </a:extLst>
            </p:cNvPr>
            <p:cNvSpPr/>
            <p:nvPr/>
          </p:nvSpPr>
          <p:spPr>
            <a:xfrm>
              <a:off x="4916531" y="1351331"/>
              <a:ext cx="3806321" cy="4653876"/>
            </a:xfrm>
            <a:prstGeom prst="roundRect">
              <a:avLst/>
            </a:prstGeom>
            <a:solidFill>
              <a:srgbClr val="203864"/>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accent6">
                      <a:lumMod val="60000"/>
                      <a:lumOff val="40000"/>
                    </a:schemeClr>
                  </a:solidFill>
                </a:rPr>
                <a:t>During the tragic 26/11 Mumbai attacks, Ratan Tata demonstrated quiet yet powerful leadership. He personally stood outside the Taj Mahal Palace Hotel for days, overseeing relief efforts and visiting victims and employees without seeking publicity. He went to hospitals and even the homes of those affected, offering support and ensuring long‑term aid through Tata Group initiatives. His response reflected humility and compassion, showing that true leadership is not about grand gestures but about standing with people in their darkest times.</a:t>
              </a:r>
            </a:p>
          </p:txBody>
        </p:sp>
        <p:pic>
          <p:nvPicPr>
            <p:cNvPr id="39" name="Picture 38">
              <a:extLst>
                <a:ext uri="{FF2B5EF4-FFF2-40B4-BE49-F238E27FC236}">
                  <a16:creationId xmlns:a16="http://schemas.microsoft.com/office/drawing/2014/main" id="{39CD8723-91CE-BF7E-6F19-4701F68E7F5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6388" y="2557576"/>
              <a:ext cx="3816702" cy="2178700"/>
            </a:xfrm>
            <a:prstGeom prst="rect">
              <a:avLst/>
            </a:prstGeom>
          </p:spPr>
        </p:pic>
      </p:grpSp>
    </p:spTree>
    <p:extLst>
      <p:ext uri="{BB962C8B-B14F-4D97-AF65-F5344CB8AC3E}">
        <p14:creationId xmlns:p14="http://schemas.microsoft.com/office/powerpoint/2010/main" val="3448025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2B6AC2B2-41E9-9272-C0C9-51B95C7458B8}"/>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90144EBF-F018-4757-E00A-04F65885CE45}"/>
              </a:ext>
            </a:extLst>
          </p:cNvPr>
          <p:cNvGrpSpPr/>
          <p:nvPr/>
        </p:nvGrpSpPr>
        <p:grpSpPr>
          <a:xfrm>
            <a:off x="4572000" y="1905000"/>
            <a:ext cx="3048000" cy="3048000"/>
            <a:chOff x="4572000" y="1905000"/>
            <a:chExt cx="3048000" cy="3048000"/>
          </a:xfrm>
        </p:grpSpPr>
        <p:sp>
          <p:nvSpPr>
            <p:cNvPr id="14" name="Oval 13">
              <a:extLst>
                <a:ext uri="{FF2B5EF4-FFF2-40B4-BE49-F238E27FC236}">
                  <a16:creationId xmlns:a16="http://schemas.microsoft.com/office/drawing/2014/main" id="{0C36F1FD-53A9-85E8-FF62-631DB3EE6FE0}"/>
                </a:ext>
              </a:extLst>
            </p:cNvPr>
            <p:cNvSpPr/>
            <p:nvPr/>
          </p:nvSpPr>
          <p:spPr>
            <a:xfrm>
              <a:off x="4572000" y="1905000"/>
              <a:ext cx="3048000" cy="3048000"/>
            </a:xfrm>
            <a:prstGeom prst="ellipse">
              <a:avLst/>
            </a:prstGeom>
            <a:solidFill>
              <a:schemeClr val="accent5">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D0E48DE8-D46C-76D5-1D06-276F8AF78627}"/>
                </a:ext>
              </a:extLst>
            </p:cNvPr>
            <p:cNvPicPr>
              <a:picLocks noChangeAspect="1"/>
            </p:cNvPicPr>
            <p:nvPr/>
          </p:nvPicPr>
          <p:blipFill>
            <a:blip r:embed="rId4">
              <a:extLst>
                <a:ext uri="{28A0092B-C50C-407E-A947-70E740481C1C}">
                  <a14:useLocalDpi xmlns:a14="http://schemas.microsoft.com/office/drawing/2010/main" val="0"/>
                </a:ext>
              </a:extLst>
            </a:blip>
            <a:srcRect l="19916" t="19676" r="18333" b="28160"/>
            <a:stretch>
              <a:fillRect/>
            </a:stretch>
          </p:blipFill>
          <p:spPr>
            <a:xfrm>
              <a:off x="5210783" y="2621605"/>
              <a:ext cx="1770434" cy="1614791"/>
            </a:xfrm>
            <a:prstGeom prst="rect">
              <a:avLst/>
            </a:prstGeom>
          </p:spPr>
        </p:pic>
      </p:grpSp>
      <p:grpSp>
        <p:nvGrpSpPr>
          <p:cNvPr id="7" name="Group 6">
            <a:extLst>
              <a:ext uri="{FF2B5EF4-FFF2-40B4-BE49-F238E27FC236}">
                <a16:creationId xmlns:a16="http://schemas.microsoft.com/office/drawing/2014/main" id="{92A40EB1-7480-B505-CB6A-70B652293900}"/>
              </a:ext>
            </a:extLst>
          </p:cNvPr>
          <p:cNvGrpSpPr/>
          <p:nvPr/>
        </p:nvGrpSpPr>
        <p:grpSpPr>
          <a:xfrm>
            <a:off x="-605164" y="-339593"/>
            <a:ext cx="12848617" cy="7237379"/>
            <a:chOff x="-610952" y="-379380"/>
            <a:chExt cx="12848617" cy="7237379"/>
          </a:xfrm>
        </p:grpSpPr>
        <p:grpSp>
          <p:nvGrpSpPr>
            <p:cNvPr id="10" name="Group 9">
              <a:extLst>
                <a:ext uri="{FF2B5EF4-FFF2-40B4-BE49-F238E27FC236}">
                  <a16:creationId xmlns:a16="http://schemas.microsoft.com/office/drawing/2014/main" id="{E317AAE3-3560-7F0F-DDB9-9A2BD7EEF3A0}"/>
                </a:ext>
              </a:extLst>
            </p:cNvPr>
            <p:cNvGrpSpPr/>
            <p:nvPr/>
          </p:nvGrpSpPr>
          <p:grpSpPr>
            <a:xfrm>
              <a:off x="-610952" y="-379380"/>
              <a:ext cx="12848617" cy="7237379"/>
              <a:chOff x="-6835303" y="-379379"/>
              <a:chExt cx="9542835" cy="7237379"/>
            </a:xfrm>
          </p:grpSpPr>
          <p:sp>
            <p:nvSpPr>
              <p:cNvPr id="35" name="Freeform: Shape 34">
                <a:extLst>
                  <a:ext uri="{FF2B5EF4-FFF2-40B4-BE49-F238E27FC236}">
                    <a16:creationId xmlns:a16="http://schemas.microsoft.com/office/drawing/2014/main" id="{6235BE25-F234-DCCF-F5BB-E3E79FCB5D67}"/>
                  </a:ext>
                </a:extLst>
              </p:cNvPr>
              <p:cNvSpPr/>
              <p:nvPr/>
            </p:nvSpPr>
            <p:spPr>
              <a:xfrm flipV="1">
                <a:off x="-6835303"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TextBox 35">
                <a:extLst>
                  <a:ext uri="{FF2B5EF4-FFF2-40B4-BE49-F238E27FC236}">
                    <a16:creationId xmlns:a16="http://schemas.microsoft.com/office/drawing/2014/main" id="{BA671CF6-AB53-674B-9CF1-D1BF2F6C0445}"/>
                  </a:ext>
                </a:extLst>
              </p:cNvPr>
              <p:cNvSpPr txBox="1"/>
              <p:nvPr/>
            </p:nvSpPr>
            <p:spPr>
              <a:xfrm>
                <a:off x="2076315"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01</a:t>
                </a:r>
              </a:p>
            </p:txBody>
          </p:sp>
        </p:grpSp>
        <p:sp>
          <p:nvSpPr>
            <p:cNvPr id="11" name="Text Box 1">
              <a:extLst>
                <a:ext uri="{FF2B5EF4-FFF2-40B4-BE49-F238E27FC236}">
                  <a16:creationId xmlns:a16="http://schemas.microsoft.com/office/drawing/2014/main" id="{EB66FF1D-7449-3453-B12D-EC2266E69044}"/>
                </a:ext>
              </a:extLst>
            </p:cNvPr>
            <p:cNvSpPr txBox="1"/>
            <p:nvPr/>
          </p:nvSpPr>
          <p:spPr>
            <a:xfrm>
              <a:off x="1548048" y="85853"/>
              <a:ext cx="8940799"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Jaguar Land Rover Acquisition</a:t>
              </a:r>
            </a:p>
          </p:txBody>
        </p:sp>
        <p:pic>
          <p:nvPicPr>
            <p:cNvPr id="12" name="Picture 11" descr="blog">
              <a:extLst>
                <a:ext uri="{FF2B5EF4-FFF2-40B4-BE49-F238E27FC236}">
                  <a16:creationId xmlns:a16="http://schemas.microsoft.com/office/drawing/2014/main" id="{9CCECDD5-D901-B7D3-73FC-4217AC946F0C}"/>
                </a:ext>
              </a:extLst>
            </p:cNvPr>
            <p:cNvPicPr>
              <a:picLocks noChangeAspect="1"/>
            </p:cNvPicPr>
            <p:nvPr/>
          </p:nvPicPr>
          <p:blipFill>
            <a:blip r:embed="rId5"/>
            <a:stretch>
              <a:fillRect/>
            </a:stretch>
          </p:blipFill>
          <p:spPr>
            <a:xfrm>
              <a:off x="1922563" y="2346711"/>
              <a:ext cx="4763851" cy="2493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0C151D68-6AC0-4E93-9153-FAE22C8CB3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5709" y="5325655"/>
              <a:ext cx="2161756" cy="1518702"/>
            </a:xfrm>
            <a:prstGeom prst="rect">
              <a:avLst/>
            </a:prstGeom>
          </p:spPr>
        </p:pic>
        <p:pic>
          <p:nvPicPr>
            <p:cNvPr id="20" name="Picture 19" descr="How To Draw Land Rover Car Step by Step - [18 Easy Phase]">
              <a:extLst>
                <a:ext uri="{FF2B5EF4-FFF2-40B4-BE49-F238E27FC236}">
                  <a16:creationId xmlns:a16="http://schemas.microsoft.com/office/drawing/2014/main" id="{CADFA474-6501-2927-5A8B-8F050865B221}"/>
                </a:ext>
              </a:extLst>
            </p:cNvPr>
            <p:cNvPicPr>
              <a:picLocks noChangeAspect="1"/>
            </p:cNvPicPr>
            <p:nvPr/>
          </p:nvPicPr>
          <p:blipFill>
            <a:blip r:embed="rId7"/>
            <a:stretch>
              <a:fillRect/>
            </a:stretch>
          </p:blipFill>
          <p:spPr>
            <a:xfrm>
              <a:off x="1714652" y="5136149"/>
              <a:ext cx="2699917" cy="1518703"/>
            </a:xfrm>
            <a:prstGeom prst="rect">
              <a:avLst/>
            </a:prstGeom>
          </p:spPr>
        </p:pic>
        <p:sp>
          <p:nvSpPr>
            <p:cNvPr id="34" name="Rectangle: Rounded Corners 33">
              <a:extLst>
                <a:ext uri="{FF2B5EF4-FFF2-40B4-BE49-F238E27FC236}">
                  <a16:creationId xmlns:a16="http://schemas.microsoft.com/office/drawing/2014/main" id="{67AB6A77-095E-7F18-12BE-79C9D85896DF}"/>
                </a:ext>
              </a:extLst>
            </p:cNvPr>
            <p:cNvSpPr/>
            <p:nvPr/>
          </p:nvSpPr>
          <p:spPr>
            <a:xfrm>
              <a:off x="6926205" y="1371327"/>
              <a:ext cx="3806321" cy="4653876"/>
            </a:xfrm>
            <a:prstGeom prst="roundRect">
              <a:avLst/>
            </a:prstGeom>
            <a:solidFill>
              <a:srgbClr val="BDD7EE"/>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Jaguar Land Rover acquisition, valued at approximately $2.3 billion, marked a watershed moment for both Tata Motors and the global automotive industry.</a:t>
              </a:r>
            </a:p>
            <a:p>
              <a:r>
                <a:rPr lang="en-US" dirty="0">
                  <a:solidFill>
                    <a:schemeClr val="accent6">
                      <a:lumMod val="50000"/>
                    </a:schemeClr>
                  </a:solidFill>
                </a:rPr>
                <a:t>This case study in corporate strategy and foresight exemplifies how a visionary leader, Ratan Tata, recognized an opportunity to elevate Tata Motors onto the global stage by acquiring two iconic British brands.</a:t>
              </a:r>
            </a:p>
          </p:txBody>
        </p:sp>
      </p:grpSp>
      <p:grpSp>
        <p:nvGrpSpPr>
          <p:cNvPr id="37" name="Group 36">
            <a:extLst>
              <a:ext uri="{FF2B5EF4-FFF2-40B4-BE49-F238E27FC236}">
                <a16:creationId xmlns:a16="http://schemas.microsoft.com/office/drawing/2014/main" id="{E69D8363-2CB7-D63F-2F45-1E7EDC6B5FD6}"/>
              </a:ext>
            </a:extLst>
          </p:cNvPr>
          <p:cNvGrpSpPr/>
          <p:nvPr/>
        </p:nvGrpSpPr>
        <p:grpSpPr>
          <a:xfrm>
            <a:off x="-751646" y="-314325"/>
            <a:ext cx="12149959" cy="7237379"/>
            <a:chOff x="-726444" y="-379379"/>
            <a:chExt cx="12149959" cy="7237379"/>
          </a:xfrm>
        </p:grpSpPr>
        <p:grpSp>
          <p:nvGrpSpPr>
            <p:cNvPr id="21" name="Group 20">
              <a:extLst>
                <a:ext uri="{FF2B5EF4-FFF2-40B4-BE49-F238E27FC236}">
                  <a16:creationId xmlns:a16="http://schemas.microsoft.com/office/drawing/2014/main" id="{CD7E7F47-BEF5-2DA2-C5C7-06197D0D40B4}"/>
                </a:ext>
              </a:extLst>
            </p:cNvPr>
            <p:cNvGrpSpPr/>
            <p:nvPr/>
          </p:nvGrpSpPr>
          <p:grpSpPr>
            <a:xfrm>
              <a:off x="-726444" y="-379379"/>
              <a:ext cx="12149959" cy="7237379"/>
              <a:chOff x="-7474086" y="-379379"/>
              <a:chExt cx="9550401" cy="7237379"/>
            </a:xfrm>
          </p:grpSpPr>
          <p:sp>
            <p:nvSpPr>
              <p:cNvPr id="3" name="Freeform: Shape 2">
                <a:extLst>
                  <a:ext uri="{FF2B5EF4-FFF2-40B4-BE49-F238E27FC236}">
                    <a16:creationId xmlns:a16="http://schemas.microsoft.com/office/drawing/2014/main" id="{EBCBD6CC-EBEC-1FD8-68D0-1DA5814BD27F}"/>
                  </a:ext>
                </a:extLst>
              </p:cNvPr>
              <p:cNvSpPr/>
              <p:nvPr/>
            </p:nvSpPr>
            <p:spPr>
              <a:xfrm flipV="1">
                <a:off x="-7474086"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TextBox 16">
                <a:extLst>
                  <a:ext uri="{FF2B5EF4-FFF2-40B4-BE49-F238E27FC236}">
                    <a16:creationId xmlns:a16="http://schemas.microsoft.com/office/drawing/2014/main" id="{ACFF31FB-AE56-9724-E0C2-6A3EF627542E}"/>
                  </a:ext>
                </a:extLst>
              </p:cNvPr>
              <p:cNvSpPr txBox="1"/>
              <p:nvPr/>
            </p:nvSpPr>
            <p:spPr>
              <a:xfrm>
                <a:off x="1445098"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02</a:t>
                </a:r>
              </a:p>
            </p:txBody>
          </p:sp>
        </p:grpSp>
        <p:sp>
          <p:nvSpPr>
            <p:cNvPr id="2" name="Text Box 1">
              <a:extLst>
                <a:ext uri="{FF2B5EF4-FFF2-40B4-BE49-F238E27FC236}">
                  <a16:creationId xmlns:a16="http://schemas.microsoft.com/office/drawing/2014/main" id="{0441086E-2762-BEFA-DD99-23AB670FC7B4}"/>
                </a:ext>
              </a:extLst>
            </p:cNvPr>
            <p:cNvSpPr txBox="1"/>
            <p:nvPr/>
          </p:nvSpPr>
          <p:spPr>
            <a:xfrm>
              <a:off x="2803144" y="88709"/>
              <a:ext cx="5460773"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Tata Nano Project</a:t>
              </a:r>
            </a:p>
          </p:txBody>
        </p:sp>
        <p:pic>
          <p:nvPicPr>
            <p:cNvPr id="6" name="Picture 5">
              <a:extLst>
                <a:ext uri="{FF2B5EF4-FFF2-40B4-BE49-F238E27FC236}">
                  <a16:creationId xmlns:a16="http://schemas.microsoft.com/office/drawing/2014/main" id="{508EB30E-A8F7-7911-668D-9470241D052D}"/>
                </a:ext>
              </a:extLst>
            </p:cNvPr>
            <p:cNvPicPr>
              <a:picLocks noChangeAspect="1"/>
            </p:cNvPicPr>
            <p:nvPr/>
          </p:nvPicPr>
          <p:blipFill>
            <a:blip r:embed="rId8"/>
            <a:stretch>
              <a:fillRect/>
            </a:stretch>
          </p:blipFill>
          <p:spPr>
            <a:xfrm>
              <a:off x="1612358" y="1905000"/>
              <a:ext cx="3007694" cy="3489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 name="Rectangle: Rounded Corners 32">
              <a:extLst>
                <a:ext uri="{FF2B5EF4-FFF2-40B4-BE49-F238E27FC236}">
                  <a16:creationId xmlns:a16="http://schemas.microsoft.com/office/drawing/2014/main" id="{E34959B8-5068-C1A1-6CE4-07211F924002}"/>
                </a:ext>
              </a:extLst>
            </p:cNvPr>
            <p:cNvSpPr/>
            <p:nvPr/>
          </p:nvSpPr>
          <p:spPr>
            <a:xfrm>
              <a:off x="5986673" y="1266314"/>
              <a:ext cx="3806321" cy="4653876"/>
            </a:xfrm>
            <a:prstGeom prst="roundRect">
              <a:avLst/>
            </a:prstGeom>
            <a:solidFill>
              <a:srgbClr val="9DC3E6"/>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Nano was created as a response to the growing demand for affordable personal transport in India. Ratan Tata aimed to provide a car that could be easily accessed by the middle class, who often preferred two-wheelers like scooters. The Nano was designed to be a practical and cost-effective solution for families, offering a safe and enclosed space for four to five passengers. Despite its initial success, the Nano faced challenges such as safety concerns, marketing failures, and a perception of low quality.</a:t>
              </a:r>
            </a:p>
          </p:txBody>
        </p:sp>
      </p:grpSp>
      <p:grpSp>
        <p:nvGrpSpPr>
          <p:cNvPr id="42" name="Group 41">
            <a:extLst>
              <a:ext uri="{FF2B5EF4-FFF2-40B4-BE49-F238E27FC236}">
                <a16:creationId xmlns:a16="http://schemas.microsoft.com/office/drawing/2014/main" id="{78AD121F-CE54-9FD1-2FE6-6C136B884F2D}"/>
              </a:ext>
            </a:extLst>
          </p:cNvPr>
          <p:cNvGrpSpPr/>
          <p:nvPr/>
        </p:nvGrpSpPr>
        <p:grpSpPr>
          <a:xfrm>
            <a:off x="-9827709" y="-391234"/>
            <a:ext cx="11381418" cy="7237379"/>
            <a:chOff x="-648624" y="-385961"/>
            <a:chExt cx="11381418" cy="7237379"/>
          </a:xfrm>
        </p:grpSpPr>
        <p:grpSp>
          <p:nvGrpSpPr>
            <p:cNvPr id="22" name="Group 21">
              <a:extLst>
                <a:ext uri="{FF2B5EF4-FFF2-40B4-BE49-F238E27FC236}">
                  <a16:creationId xmlns:a16="http://schemas.microsoft.com/office/drawing/2014/main" id="{4C3DD0B8-C8EC-1BF7-13DC-C26A453F3CF2}"/>
                </a:ext>
              </a:extLst>
            </p:cNvPr>
            <p:cNvGrpSpPr/>
            <p:nvPr/>
          </p:nvGrpSpPr>
          <p:grpSpPr>
            <a:xfrm>
              <a:off x="-648624" y="-385961"/>
              <a:ext cx="11381418" cy="7237379"/>
              <a:chOff x="-8112869" y="-379379"/>
              <a:chExt cx="9572559" cy="7237379"/>
            </a:xfrm>
          </p:grpSpPr>
          <p:sp>
            <p:nvSpPr>
              <p:cNvPr id="8" name="Freeform: Shape 7">
                <a:extLst>
                  <a:ext uri="{FF2B5EF4-FFF2-40B4-BE49-F238E27FC236}">
                    <a16:creationId xmlns:a16="http://schemas.microsoft.com/office/drawing/2014/main" id="{B7C74129-7759-4198-2845-FBD9B6EFCCE4}"/>
                  </a:ext>
                </a:extLst>
              </p:cNvPr>
              <p:cNvSpPr/>
              <p:nvPr/>
            </p:nvSpPr>
            <p:spPr>
              <a:xfrm flipV="1">
                <a:off x="-8112869"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7EE803D-FC1E-D629-EFD0-555E17C9C3CC}"/>
                  </a:ext>
                </a:extLst>
              </p:cNvPr>
              <p:cNvSpPr txBox="1"/>
              <p:nvPr/>
            </p:nvSpPr>
            <p:spPr>
              <a:xfrm>
                <a:off x="82847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03</a:t>
                </a:r>
              </a:p>
            </p:txBody>
          </p:sp>
        </p:grpSp>
        <p:sp>
          <p:nvSpPr>
            <p:cNvPr id="4" name="Text Box 1">
              <a:extLst>
                <a:ext uri="{FF2B5EF4-FFF2-40B4-BE49-F238E27FC236}">
                  <a16:creationId xmlns:a16="http://schemas.microsoft.com/office/drawing/2014/main" id="{19F5C621-87B7-9315-3588-7A274DFF7196}"/>
                </a:ext>
              </a:extLst>
            </p:cNvPr>
            <p:cNvSpPr txBox="1"/>
            <p:nvPr/>
          </p:nvSpPr>
          <p:spPr>
            <a:xfrm>
              <a:off x="1994127" y="145312"/>
              <a:ext cx="6433312"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Tetley Tea Acquisition</a:t>
              </a:r>
            </a:p>
          </p:txBody>
        </p:sp>
        <p:sp>
          <p:nvSpPr>
            <p:cNvPr id="25" name="Rectangle: Rounded Corners 24">
              <a:extLst>
                <a:ext uri="{FF2B5EF4-FFF2-40B4-BE49-F238E27FC236}">
                  <a16:creationId xmlns:a16="http://schemas.microsoft.com/office/drawing/2014/main" id="{4F5046D3-03EF-5CB8-F84C-DF4F4B11F4B1}"/>
                </a:ext>
              </a:extLst>
            </p:cNvPr>
            <p:cNvSpPr/>
            <p:nvPr/>
          </p:nvSpPr>
          <p:spPr>
            <a:xfrm>
              <a:off x="5636585" y="1351331"/>
              <a:ext cx="3806321" cy="4653876"/>
            </a:xfrm>
            <a:prstGeom prst="roundRect">
              <a:avLst/>
            </a:prstGeom>
            <a:solidFill>
              <a:srgbClr val="5B9BD5"/>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Tata acquired Tetley in February 2000 for £271 million. This acquisition made Tetley a wholly owned subsidiary of Tata Consumer Products, enhancing Tata's global tea operations.</a:t>
              </a:r>
            </a:p>
            <a:p>
              <a:r>
                <a:rPr lang="en-US" dirty="0">
                  <a:solidFill>
                    <a:schemeClr val="accent6">
                      <a:lumMod val="50000"/>
                    </a:schemeClr>
                  </a:solidFill>
                </a:rPr>
                <a:t>This helps Tata to:</a:t>
              </a:r>
            </a:p>
            <a:p>
              <a:pPr marL="285750" indent="-285750">
                <a:buFont typeface="Courier New" panose="02070309020205020404" pitchFamily="49" charset="0"/>
                <a:buChar char="o"/>
              </a:pPr>
              <a:r>
                <a:rPr lang="en-US" dirty="0">
                  <a:solidFill>
                    <a:schemeClr val="accent6">
                      <a:lumMod val="50000"/>
                    </a:schemeClr>
                  </a:solidFill>
                </a:rPr>
                <a:t>Expansion into the global market</a:t>
              </a:r>
            </a:p>
            <a:p>
              <a:pPr marL="285750" indent="-285750">
                <a:buFont typeface="Courier New" panose="02070309020205020404" pitchFamily="49" charset="0"/>
                <a:buChar char="o"/>
              </a:pPr>
              <a:r>
                <a:rPr lang="en-US" dirty="0">
                  <a:solidFill>
                    <a:schemeClr val="accent6">
                      <a:lumMod val="50000"/>
                    </a:schemeClr>
                  </a:solidFill>
                </a:rPr>
                <a:t>Increased market share</a:t>
              </a:r>
            </a:p>
            <a:p>
              <a:pPr marL="285750" indent="-285750">
                <a:buFont typeface="Courier New" panose="02070309020205020404" pitchFamily="49" charset="0"/>
                <a:buChar char="o"/>
              </a:pPr>
              <a:r>
                <a:rPr lang="en-US" dirty="0">
                  <a:solidFill>
                    <a:schemeClr val="accent6">
                      <a:lumMod val="50000"/>
                    </a:schemeClr>
                  </a:solidFill>
                </a:rPr>
                <a:t>Enhanced product offerings</a:t>
              </a:r>
            </a:p>
            <a:p>
              <a:pPr marL="285750" indent="-285750">
                <a:buFont typeface="Courier New" panose="02070309020205020404" pitchFamily="49" charset="0"/>
                <a:buChar char="o"/>
              </a:pPr>
              <a:r>
                <a:rPr lang="en-US" dirty="0">
                  <a:solidFill>
                    <a:schemeClr val="accent6">
                      <a:lumMod val="50000"/>
                    </a:schemeClr>
                  </a:solidFill>
                </a:rPr>
                <a:t>Improved brand reputation</a:t>
              </a:r>
            </a:p>
            <a:p>
              <a:pPr marL="285750" indent="-285750">
                <a:buFont typeface="Courier New" panose="02070309020205020404" pitchFamily="49" charset="0"/>
                <a:buChar char="o"/>
              </a:pPr>
              <a:r>
                <a:rPr lang="en-US" dirty="0">
                  <a:solidFill>
                    <a:schemeClr val="accent6">
                      <a:lumMod val="50000"/>
                    </a:schemeClr>
                  </a:solidFill>
                </a:rPr>
                <a:t>Cost efficiency</a:t>
              </a:r>
            </a:p>
          </p:txBody>
        </p:sp>
        <p:grpSp>
          <p:nvGrpSpPr>
            <p:cNvPr id="41" name="Group 40">
              <a:extLst>
                <a:ext uri="{FF2B5EF4-FFF2-40B4-BE49-F238E27FC236}">
                  <a16:creationId xmlns:a16="http://schemas.microsoft.com/office/drawing/2014/main" id="{E2BF26B7-4DF9-0AF9-9929-183C8C912E1B}"/>
                </a:ext>
              </a:extLst>
            </p:cNvPr>
            <p:cNvGrpSpPr/>
            <p:nvPr/>
          </p:nvGrpSpPr>
          <p:grpSpPr>
            <a:xfrm>
              <a:off x="1132596" y="1440984"/>
              <a:ext cx="3733800" cy="4007315"/>
              <a:chOff x="1132596" y="1440984"/>
              <a:chExt cx="3733800" cy="4007315"/>
            </a:xfrm>
          </p:grpSpPr>
          <p:pic>
            <p:nvPicPr>
              <p:cNvPr id="24" name="Picture 23">
                <a:extLst>
                  <a:ext uri="{FF2B5EF4-FFF2-40B4-BE49-F238E27FC236}">
                    <a16:creationId xmlns:a16="http://schemas.microsoft.com/office/drawing/2014/main" id="{490881C0-037A-1A22-CAA4-923E8312A1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2596" y="1714499"/>
                <a:ext cx="3733800" cy="3733800"/>
              </a:xfrm>
              <a:prstGeom prst="rect">
                <a:avLst/>
              </a:prstGeom>
            </p:spPr>
          </p:pic>
          <p:grpSp>
            <p:nvGrpSpPr>
              <p:cNvPr id="40" name="Group 39">
                <a:extLst>
                  <a:ext uri="{FF2B5EF4-FFF2-40B4-BE49-F238E27FC236}">
                    <a16:creationId xmlns:a16="http://schemas.microsoft.com/office/drawing/2014/main" id="{1285433B-5507-AE9E-855C-A82503370DC6}"/>
                  </a:ext>
                </a:extLst>
              </p:cNvPr>
              <p:cNvGrpSpPr/>
              <p:nvPr/>
            </p:nvGrpSpPr>
            <p:grpSpPr>
              <a:xfrm>
                <a:off x="1678633" y="1440984"/>
                <a:ext cx="114400" cy="771438"/>
                <a:chOff x="1678633" y="1440984"/>
                <a:chExt cx="114400" cy="771438"/>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8" name="Ink 27">
                      <a:extLst>
                        <a:ext uri="{FF2B5EF4-FFF2-40B4-BE49-F238E27FC236}">
                          <a16:creationId xmlns:a16="http://schemas.microsoft.com/office/drawing/2014/main" id="{7BEB3CFF-8507-A7DB-4FEE-209F93704A6E}"/>
                        </a:ext>
                      </a:extLst>
                    </p14:cNvPr>
                    <p14:cNvContentPartPr/>
                    <p14:nvPr/>
                  </p14:nvContentPartPr>
                  <p14:xfrm rot="633501">
                    <a:off x="1678633" y="1440984"/>
                    <a:ext cx="35120" cy="771438"/>
                  </p14:xfrm>
                </p:contentPart>
              </mc:Choice>
              <mc:Fallback xmlns="">
                <p:pic>
                  <p:nvPicPr>
                    <p:cNvPr id="28" name="Ink 27">
                      <a:extLst>
                        <a:ext uri="{FF2B5EF4-FFF2-40B4-BE49-F238E27FC236}">
                          <a16:creationId xmlns:a16="http://schemas.microsoft.com/office/drawing/2014/main" id="{7BEB3CFF-8507-A7DB-4FEE-209F93704A6E}"/>
                        </a:ext>
                      </a:extLst>
                    </p:cNvPr>
                    <p:cNvPicPr/>
                    <p:nvPr/>
                  </p:nvPicPr>
                  <p:blipFill>
                    <a:blip r:embed="rId11"/>
                    <a:stretch>
                      <a:fillRect/>
                    </a:stretch>
                  </p:blipFill>
                  <p:spPr>
                    <a:xfrm rot="633501">
                      <a:off x="1668424" y="1386759"/>
                      <a:ext cx="55130" cy="8795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F55B166A-32DA-B911-7B3A-C7F0D5A313E0}"/>
                        </a:ext>
                      </a:extLst>
                    </p14:cNvPr>
                    <p14:cNvContentPartPr/>
                    <p14:nvPr/>
                  </p14:nvContentPartPr>
                  <p14:xfrm>
                    <a:off x="1703753" y="1815723"/>
                    <a:ext cx="89280" cy="360"/>
                  </p14:xfrm>
                </p:contentPart>
              </mc:Choice>
              <mc:Fallback xmlns="">
                <p:pic>
                  <p:nvPicPr>
                    <p:cNvPr id="30" name="Ink 29">
                      <a:extLst>
                        <a:ext uri="{FF2B5EF4-FFF2-40B4-BE49-F238E27FC236}">
                          <a16:creationId xmlns:a16="http://schemas.microsoft.com/office/drawing/2014/main" id="{F55B166A-32DA-B911-7B3A-C7F0D5A313E0}"/>
                        </a:ext>
                      </a:extLst>
                    </p:cNvPr>
                    <p:cNvPicPr/>
                    <p:nvPr/>
                  </p:nvPicPr>
                  <p:blipFill>
                    <a:blip r:embed="rId13"/>
                    <a:stretch>
                      <a:fillRect/>
                    </a:stretch>
                  </p:blipFill>
                  <p:spPr>
                    <a:xfrm>
                      <a:off x="1697633" y="1809603"/>
                      <a:ext cx="101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2A3CC8C6-816A-0127-B485-B087D1EE4E8E}"/>
                        </a:ext>
                      </a:extLst>
                    </p14:cNvPr>
                    <p14:cNvContentPartPr/>
                    <p14:nvPr/>
                  </p14:nvContentPartPr>
                  <p14:xfrm>
                    <a:off x="1690073" y="1820043"/>
                    <a:ext cx="18000" cy="60480"/>
                  </p14:xfrm>
                </p:contentPart>
              </mc:Choice>
              <mc:Fallback xmlns="">
                <p:pic>
                  <p:nvPicPr>
                    <p:cNvPr id="31" name="Ink 30">
                      <a:extLst>
                        <a:ext uri="{FF2B5EF4-FFF2-40B4-BE49-F238E27FC236}">
                          <a16:creationId xmlns:a16="http://schemas.microsoft.com/office/drawing/2014/main" id="{2A3CC8C6-816A-0127-B485-B087D1EE4E8E}"/>
                        </a:ext>
                      </a:extLst>
                    </p:cNvPr>
                    <p:cNvPicPr/>
                    <p:nvPr/>
                  </p:nvPicPr>
                  <p:blipFill>
                    <a:blip r:embed="rId15"/>
                    <a:stretch>
                      <a:fillRect/>
                    </a:stretch>
                  </p:blipFill>
                  <p:spPr>
                    <a:xfrm>
                      <a:off x="1683828" y="1813923"/>
                      <a:ext cx="30490" cy="72720"/>
                    </a:xfrm>
                    <a:prstGeom prst="rect">
                      <a:avLst/>
                    </a:prstGeom>
                  </p:spPr>
                </p:pic>
              </mc:Fallback>
            </mc:AlternateContent>
          </p:grpSp>
        </p:grpSp>
      </p:grpSp>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26" name="Ink 25">
                <a:extLst>
                  <a:ext uri="{FF2B5EF4-FFF2-40B4-BE49-F238E27FC236}">
                    <a16:creationId xmlns:a16="http://schemas.microsoft.com/office/drawing/2014/main" id="{AB22484A-A470-33A0-25E0-5368D6D7681D}"/>
                  </a:ext>
                </a:extLst>
              </p14:cNvPr>
              <p14:cNvContentPartPr/>
              <p14:nvPr/>
            </p14:nvContentPartPr>
            <p14:xfrm>
              <a:off x="1678193" y="1828683"/>
              <a:ext cx="19800" cy="35640"/>
            </p14:xfrm>
          </p:contentPart>
        </mc:Choice>
        <mc:Fallback xmlns="">
          <p:pic>
            <p:nvPicPr>
              <p:cNvPr id="26" name="Ink 25">
                <a:extLst>
                  <a:ext uri="{FF2B5EF4-FFF2-40B4-BE49-F238E27FC236}">
                    <a16:creationId xmlns:a16="http://schemas.microsoft.com/office/drawing/2014/main" id="{AB22484A-A470-33A0-25E0-5368D6D7681D}"/>
                  </a:ext>
                </a:extLst>
              </p:cNvPr>
              <p:cNvPicPr/>
              <p:nvPr/>
            </p:nvPicPr>
            <p:blipFill>
              <a:blip r:embed="rId17"/>
              <a:stretch>
                <a:fillRect/>
              </a:stretch>
            </p:blipFill>
            <p:spPr>
              <a:xfrm>
                <a:off x="1669193" y="1774683"/>
                <a:ext cx="37440" cy="143280"/>
              </a:xfrm>
              <a:prstGeom prst="rect">
                <a:avLst/>
              </a:prstGeom>
            </p:spPr>
          </p:pic>
        </mc:Fallback>
      </mc:AlternateContent>
      <p:grpSp>
        <p:nvGrpSpPr>
          <p:cNvPr id="43" name="Group 42">
            <a:extLst>
              <a:ext uri="{FF2B5EF4-FFF2-40B4-BE49-F238E27FC236}">
                <a16:creationId xmlns:a16="http://schemas.microsoft.com/office/drawing/2014/main" id="{4032D593-1EB9-01EF-BF5E-72FD875E022E}"/>
              </a:ext>
            </a:extLst>
          </p:cNvPr>
          <p:cNvGrpSpPr/>
          <p:nvPr/>
        </p:nvGrpSpPr>
        <p:grpSpPr>
          <a:xfrm>
            <a:off x="-9839120" y="-365966"/>
            <a:ext cx="10632276" cy="7237379"/>
            <a:chOff x="-650244" y="-352802"/>
            <a:chExt cx="10632276" cy="7237379"/>
          </a:xfrm>
        </p:grpSpPr>
        <p:grpSp>
          <p:nvGrpSpPr>
            <p:cNvPr id="23" name="Group 22">
              <a:extLst>
                <a:ext uri="{FF2B5EF4-FFF2-40B4-BE49-F238E27FC236}">
                  <a16:creationId xmlns:a16="http://schemas.microsoft.com/office/drawing/2014/main" id="{8580808B-3F68-0F7F-000E-CD6A76BB215E}"/>
                </a:ext>
              </a:extLst>
            </p:cNvPr>
            <p:cNvGrpSpPr/>
            <p:nvPr/>
          </p:nvGrpSpPr>
          <p:grpSpPr>
            <a:xfrm>
              <a:off x="-650244" y="-352802"/>
              <a:ext cx="10632276" cy="7237379"/>
              <a:chOff x="-8751652" y="-359383"/>
              <a:chExt cx="9513652" cy="7237379"/>
            </a:xfrm>
          </p:grpSpPr>
          <p:sp>
            <p:nvSpPr>
              <p:cNvPr id="9" name="Freeform: Shape 8">
                <a:extLst>
                  <a:ext uri="{FF2B5EF4-FFF2-40B4-BE49-F238E27FC236}">
                    <a16:creationId xmlns:a16="http://schemas.microsoft.com/office/drawing/2014/main" id="{97B0AE57-1479-5C6E-F751-FE22AF2CB907}"/>
                  </a:ext>
                </a:extLst>
              </p:cNvPr>
              <p:cNvSpPr/>
              <p:nvPr/>
            </p:nvSpPr>
            <p:spPr>
              <a:xfrm flipV="1">
                <a:off x="-8751652" y="-359383"/>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a16="http://schemas.microsoft.com/office/drawing/2014/main" id="{1E0A1664-61AB-7EAF-60FA-22CDADD78D25}"/>
                  </a:ext>
                </a:extLst>
              </p:cNvPr>
              <p:cNvSpPr txBox="1"/>
              <p:nvPr/>
            </p:nvSpPr>
            <p:spPr>
              <a:xfrm>
                <a:off x="7998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04</a:t>
                </a:r>
              </a:p>
            </p:txBody>
          </p:sp>
        </p:grpSp>
        <p:sp>
          <p:nvSpPr>
            <p:cNvPr id="5" name="Text Box 1">
              <a:extLst>
                <a:ext uri="{FF2B5EF4-FFF2-40B4-BE49-F238E27FC236}">
                  <a16:creationId xmlns:a16="http://schemas.microsoft.com/office/drawing/2014/main" id="{F3BFD4FF-A74B-3DBF-8501-E096282C571C}"/>
                </a:ext>
              </a:extLst>
            </p:cNvPr>
            <p:cNvSpPr txBox="1"/>
            <p:nvPr/>
          </p:nvSpPr>
          <p:spPr>
            <a:xfrm>
              <a:off x="2330020" y="57144"/>
              <a:ext cx="4517127"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26/11 Response</a:t>
              </a:r>
            </a:p>
          </p:txBody>
        </p:sp>
        <p:sp>
          <p:nvSpPr>
            <p:cNvPr id="27" name="Rectangle: Rounded Corners 26">
              <a:extLst>
                <a:ext uri="{FF2B5EF4-FFF2-40B4-BE49-F238E27FC236}">
                  <a16:creationId xmlns:a16="http://schemas.microsoft.com/office/drawing/2014/main" id="{8713284D-D67C-93F1-FBEE-F927EBF5B1FA}"/>
                </a:ext>
              </a:extLst>
            </p:cNvPr>
            <p:cNvSpPr/>
            <p:nvPr/>
          </p:nvSpPr>
          <p:spPr>
            <a:xfrm>
              <a:off x="4916531" y="1351331"/>
              <a:ext cx="3806321" cy="4653876"/>
            </a:xfrm>
            <a:prstGeom prst="roundRect">
              <a:avLst/>
            </a:prstGeom>
            <a:solidFill>
              <a:srgbClr val="203864"/>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accent6">
                      <a:lumMod val="60000"/>
                      <a:lumOff val="40000"/>
                    </a:schemeClr>
                  </a:solidFill>
                </a:rPr>
                <a:t>During the tragic 26/11 Mumbai attacks, Ratan Tata demonstrated quiet yet powerful leadership. He personally stood outside the Taj Mahal Palace Hotel for days, overseeing relief efforts and visiting victims and employees without seeking publicity. He went to hospitals and even the homes of those affected, offering support and ensuring long‑term aid through Tata Group initiatives. His response reflected humility and compassion, showing that true leadership is not about grand gestures but about standing with people in their darkest times.</a:t>
              </a:r>
            </a:p>
          </p:txBody>
        </p:sp>
        <p:pic>
          <p:nvPicPr>
            <p:cNvPr id="39" name="Picture 38">
              <a:extLst>
                <a:ext uri="{FF2B5EF4-FFF2-40B4-BE49-F238E27FC236}">
                  <a16:creationId xmlns:a16="http://schemas.microsoft.com/office/drawing/2014/main" id="{A8BA8EE9-E819-40F6-6A2D-CBA9751FDE6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6388" y="2557576"/>
              <a:ext cx="3816702" cy="2178700"/>
            </a:xfrm>
            <a:prstGeom prst="rect">
              <a:avLst/>
            </a:prstGeom>
          </p:spPr>
        </p:pic>
      </p:grpSp>
    </p:spTree>
    <p:extLst>
      <p:ext uri="{BB962C8B-B14F-4D97-AF65-F5344CB8AC3E}">
        <p14:creationId xmlns:p14="http://schemas.microsoft.com/office/powerpoint/2010/main" val="4127762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C8374641-658D-E238-2E9D-9A4AC180BF02}"/>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6DE33C39-2999-DCF8-D241-B0B25BE44050}"/>
              </a:ext>
            </a:extLst>
          </p:cNvPr>
          <p:cNvGrpSpPr/>
          <p:nvPr/>
        </p:nvGrpSpPr>
        <p:grpSpPr>
          <a:xfrm>
            <a:off x="4572000" y="1905000"/>
            <a:ext cx="3048000" cy="3048000"/>
            <a:chOff x="4572000" y="1905000"/>
            <a:chExt cx="3048000" cy="3048000"/>
          </a:xfrm>
        </p:grpSpPr>
        <p:sp>
          <p:nvSpPr>
            <p:cNvPr id="14" name="Oval 13">
              <a:extLst>
                <a:ext uri="{FF2B5EF4-FFF2-40B4-BE49-F238E27FC236}">
                  <a16:creationId xmlns:a16="http://schemas.microsoft.com/office/drawing/2014/main" id="{CF842BCD-8FE4-BFEE-196E-5B06BAC7AE9A}"/>
                </a:ext>
              </a:extLst>
            </p:cNvPr>
            <p:cNvSpPr/>
            <p:nvPr/>
          </p:nvSpPr>
          <p:spPr>
            <a:xfrm>
              <a:off x="4572000" y="1905000"/>
              <a:ext cx="3048000" cy="3048000"/>
            </a:xfrm>
            <a:prstGeom prst="ellipse">
              <a:avLst/>
            </a:prstGeom>
            <a:solidFill>
              <a:schemeClr val="accent5">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D49BF85A-9A89-ADC8-DCA8-107D6CBC956B}"/>
                </a:ext>
              </a:extLst>
            </p:cNvPr>
            <p:cNvPicPr>
              <a:picLocks noChangeAspect="1"/>
            </p:cNvPicPr>
            <p:nvPr/>
          </p:nvPicPr>
          <p:blipFill>
            <a:blip r:embed="rId4">
              <a:extLst>
                <a:ext uri="{28A0092B-C50C-407E-A947-70E740481C1C}">
                  <a14:useLocalDpi xmlns:a14="http://schemas.microsoft.com/office/drawing/2010/main" val="0"/>
                </a:ext>
              </a:extLst>
            </a:blip>
            <a:srcRect l="19916" t="19676" r="18333" b="28160"/>
            <a:stretch>
              <a:fillRect/>
            </a:stretch>
          </p:blipFill>
          <p:spPr>
            <a:xfrm>
              <a:off x="5210783" y="2621605"/>
              <a:ext cx="1770434" cy="1614791"/>
            </a:xfrm>
            <a:prstGeom prst="rect">
              <a:avLst/>
            </a:prstGeom>
          </p:spPr>
        </p:pic>
      </p:grpSp>
      <p:grpSp>
        <p:nvGrpSpPr>
          <p:cNvPr id="7" name="Group 6">
            <a:extLst>
              <a:ext uri="{FF2B5EF4-FFF2-40B4-BE49-F238E27FC236}">
                <a16:creationId xmlns:a16="http://schemas.microsoft.com/office/drawing/2014/main" id="{B1B02FFF-492F-17DB-51E5-BFA438C4DB85}"/>
              </a:ext>
            </a:extLst>
          </p:cNvPr>
          <p:cNvGrpSpPr/>
          <p:nvPr/>
        </p:nvGrpSpPr>
        <p:grpSpPr>
          <a:xfrm>
            <a:off x="-605164" y="-339593"/>
            <a:ext cx="12848617" cy="7237379"/>
            <a:chOff x="-610952" y="-379380"/>
            <a:chExt cx="12848617" cy="7237379"/>
          </a:xfrm>
        </p:grpSpPr>
        <p:grpSp>
          <p:nvGrpSpPr>
            <p:cNvPr id="10" name="Group 9">
              <a:extLst>
                <a:ext uri="{FF2B5EF4-FFF2-40B4-BE49-F238E27FC236}">
                  <a16:creationId xmlns:a16="http://schemas.microsoft.com/office/drawing/2014/main" id="{E63F7A43-44C1-5ED6-EC24-1D4B95232D7C}"/>
                </a:ext>
              </a:extLst>
            </p:cNvPr>
            <p:cNvGrpSpPr/>
            <p:nvPr/>
          </p:nvGrpSpPr>
          <p:grpSpPr>
            <a:xfrm>
              <a:off x="-610952" y="-379380"/>
              <a:ext cx="12848617" cy="7237379"/>
              <a:chOff x="-6835303" y="-379379"/>
              <a:chExt cx="9542835" cy="7237379"/>
            </a:xfrm>
          </p:grpSpPr>
          <p:sp>
            <p:nvSpPr>
              <p:cNvPr id="35" name="Freeform: Shape 34">
                <a:extLst>
                  <a:ext uri="{FF2B5EF4-FFF2-40B4-BE49-F238E27FC236}">
                    <a16:creationId xmlns:a16="http://schemas.microsoft.com/office/drawing/2014/main" id="{0311EBCA-5DFE-2DAF-DB3F-2D03FF8CF937}"/>
                  </a:ext>
                </a:extLst>
              </p:cNvPr>
              <p:cNvSpPr/>
              <p:nvPr/>
            </p:nvSpPr>
            <p:spPr>
              <a:xfrm flipV="1">
                <a:off x="-6835303"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TextBox 35">
                <a:extLst>
                  <a:ext uri="{FF2B5EF4-FFF2-40B4-BE49-F238E27FC236}">
                    <a16:creationId xmlns:a16="http://schemas.microsoft.com/office/drawing/2014/main" id="{28E016CF-1487-5E84-68D7-FEA4AEF229E2}"/>
                  </a:ext>
                </a:extLst>
              </p:cNvPr>
              <p:cNvSpPr txBox="1"/>
              <p:nvPr/>
            </p:nvSpPr>
            <p:spPr>
              <a:xfrm>
                <a:off x="2076315"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01</a:t>
                </a:r>
              </a:p>
            </p:txBody>
          </p:sp>
        </p:grpSp>
        <p:sp>
          <p:nvSpPr>
            <p:cNvPr id="11" name="Text Box 1">
              <a:extLst>
                <a:ext uri="{FF2B5EF4-FFF2-40B4-BE49-F238E27FC236}">
                  <a16:creationId xmlns:a16="http://schemas.microsoft.com/office/drawing/2014/main" id="{3643E933-06BC-5432-B2E2-47CC54668084}"/>
                </a:ext>
              </a:extLst>
            </p:cNvPr>
            <p:cNvSpPr txBox="1"/>
            <p:nvPr/>
          </p:nvSpPr>
          <p:spPr>
            <a:xfrm>
              <a:off x="1548048" y="85853"/>
              <a:ext cx="8940799"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Jaguar Land Rover Acquisition</a:t>
              </a:r>
            </a:p>
          </p:txBody>
        </p:sp>
        <p:pic>
          <p:nvPicPr>
            <p:cNvPr id="12" name="Picture 11" descr="blog">
              <a:extLst>
                <a:ext uri="{FF2B5EF4-FFF2-40B4-BE49-F238E27FC236}">
                  <a16:creationId xmlns:a16="http://schemas.microsoft.com/office/drawing/2014/main" id="{35BD827E-6CAB-7066-9A54-34C4F17EB597}"/>
                </a:ext>
              </a:extLst>
            </p:cNvPr>
            <p:cNvPicPr>
              <a:picLocks noChangeAspect="1"/>
            </p:cNvPicPr>
            <p:nvPr/>
          </p:nvPicPr>
          <p:blipFill>
            <a:blip r:embed="rId5"/>
            <a:stretch>
              <a:fillRect/>
            </a:stretch>
          </p:blipFill>
          <p:spPr>
            <a:xfrm>
              <a:off x="1922563" y="2346711"/>
              <a:ext cx="4763851" cy="2493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BEFB0878-7368-6586-8EEE-5215A21C8C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5709" y="5325655"/>
              <a:ext cx="2161756" cy="1518702"/>
            </a:xfrm>
            <a:prstGeom prst="rect">
              <a:avLst/>
            </a:prstGeom>
          </p:spPr>
        </p:pic>
        <p:pic>
          <p:nvPicPr>
            <p:cNvPr id="20" name="Picture 19" descr="How To Draw Land Rover Car Step by Step - [18 Easy Phase]">
              <a:extLst>
                <a:ext uri="{FF2B5EF4-FFF2-40B4-BE49-F238E27FC236}">
                  <a16:creationId xmlns:a16="http://schemas.microsoft.com/office/drawing/2014/main" id="{CE680C69-7FA6-088F-0345-96907D0D9929}"/>
                </a:ext>
              </a:extLst>
            </p:cNvPr>
            <p:cNvPicPr>
              <a:picLocks noChangeAspect="1"/>
            </p:cNvPicPr>
            <p:nvPr/>
          </p:nvPicPr>
          <p:blipFill>
            <a:blip r:embed="rId7"/>
            <a:stretch>
              <a:fillRect/>
            </a:stretch>
          </p:blipFill>
          <p:spPr>
            <a:xfrm>
              <a:off x="1714652" y="5136149"/>
              <a:ext cx="2699917" cy="1518703"/>
            </a:xfrm>
            <a:prstGeom prst="rect">
              <a:avLst/>
            </a:prstGeom>
          </p:spPr>
        </p:pic>
        <p:sp>
          <p:nvSpPr>
            <p:cNvPr id="34" name="Rectangle: Rounded Corners 33">
              <a:extLst>
                <a:ext uri="{FF2B5EF4-FFF2-40B4-BE49-F238E27FC236}">
                  <a16:creationId xmlns:a16="http://schemas.microsoft.com/office/drawing/2014/main" id="{2D08B1B1-2064-9322-58FE-2329834278D0}"/>
                </a:ext>
              </a:extLst>
            </p:cNvPr>
            <p:cNvSpPr/>
            <p:nvPr/>
          </p:nvSpPr>
          <p:spPr>
            <a:xfrm>
              <a:off x="6926205" y="1371327"/>
              <a:ext cx="3806321" cy="4653876"/>
            </a:xfrm>
            <a:prstGeom prst="roundRect">
              <a:avLst/>
            </a:prstGeom>
            <a:solidFill>
              <a:srgbClr val="BDD7EE"/>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Jaguar Land Rover acquisition, valued at approximately $2.3 billion, marked a watershed moment for both Tata Motors and the global automotive industry.</a:t>
              </a:r>
            </a:p>
            <a:p>
              <a:r>
                <a:rPr lang="en-US" dirty="0">
                  <a:solidFill>
                    <a:schemeClr val="accent6">
                      <a:lumMod val="50000"/>
                    </a:schemeClr>
                  </a:solidFill>
                </a:rPr>
                <a:t>This case study in corporate strategy and foresight exemplifies how a visionary leader, Ratan Tata, recognized an opportunity to elevate Tata Motors onto the global stage by acquiring two iconic British brands.</a:t>
              </a:r>
            </a:p>
          </p:txBody>
        </p:sp>
      </p:grpSp>
      <p:grpSp>
        <p:nvGrpSpPr>
          <p:cNvPr id="37" name="Group 36">
            <a:extLst>
              <a:ext uri="{FF2B5EF4-FFF2-40B4-BE49-F238E27FC236}">
                <a16:creationId xmlns:a16="http://schemas.microsoft.com/office/drawing/2014/main" id="{FC2BDC4C-7716-1F41-BF33-A66433597098}"/>
              </a:ext>
            </a:extLst>
          </p:cNvPr>
          <p:cNvGrpSpPr/>
          <p:nvPr/>
        </p:nvGrpSpPr>
        <p:grpSpPr>
          <a:xfrm>
            <a:off x="-751646" y="-314325"/>
            <a:ext cx="12149959" cy="7237379"/>
            <a:chOff x="-726444" y="-379379"/>
            <a:chExt cx="12149959" cy="7237379"/>
          </a:xfrm>
        </p:grpSpPr>
        <p:grpSp>
          <p:nvGrpSpPr>
            <p:cNvPr id="21" name="Group 20">
              <a:extLst>
                <a:ext uri="{FF2B5EF4-FFF2-40B4-BE49-F238E27FC236}">
                  <a16:creationId xmlns:a16="http://schemas.microsoft.com/office/drawing/2014/main" id="{26D3011C-2CBA-1CFA-2840-747345E94160}"/>
                </a:ext>
              </a:extLst>
            </p:cNvPr>
            <p:cNvGrpSpPr/>
            <p:nvPr/>
          </p:nvGrpSpPr>
          <p:grpSpPr>
            <a:xfrm>
              <a:off x="-726444" y="-379379"/>
              <a:ext cx="12149959" cy="7237379"/>
              <a:chOff x="-7474086" y="-379379"/>
              <a:chExt cx="9550401" cy="7237379"/>
            </a:xfrm>
          </p:grpSpPr>
          <p:sp>
            <p:nvSpPr>
              <p:cNvPr id="3" name="Freeform: Shape 2">
                <a:extLst>
                  <a:ext uri="{FF2B5EF4-FFF2-40B4-BE49-F238E27FC236}">
                    <a16:creationId xmlns:a16="http://schemas.microsoft.com/office/drawing/2014/main" id="{CC1E6B94-9C8C-1907-4A3D-A49DA610059B}"/>
                  </a:ext>
                </a:extLst>
              </p:cNvPr>
              <p:cNvSpPr/>
              <p:nvPr/>
            </p:nvSpPr>
            <p:spPr>
              <a:xfrm flipV="1">
                <a:off x="-7474086"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TextBox 16">
                <a:extLst>
                  <a:ext uri="{FF2B5EF4-FFF2-40B4-BE49-F238E27FC236}">
                    <a16:creationId xmlns:a16="http://schemas.microsoft.com/office/drawing/2014/main" id="{02D0AA83-28B8-F79B-242A-D3C7FE5EF856}"/>
                  </a:ext>
                </a:extLst>
              </p:cNvPr>
              <p:cNvSpPr txBox="1"/>
              <p:nvPr/>
            </p:nvSpPr>
            <p:spPr>
              <a:xfrm>
                <a:off x="1445098"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02</a:t>
                </a:r>
              </a:p>
            </p:txBody>
          </p:sp>
        </p:grpSp>
        <p:sp>
          <p:nvSpPr>
            <p:cNvPr id="2" name="Text Box 1">
              <a:extLst>
                <a:ext uri="{FF2B5EF4-FFF2-40B4-BE49-F238E27FC236}">
                  <a16:creationId xmlns:a16="http://schemas.microsoft.com/office/drawing/2014/main" id="{7979906F-5E7F-FCFB-31B9-08C3C01AA3B0}"/>
                </a:ext>
              </a:extLst>
            </p:cNvPr>
            <p:cNvSpPr txBox="1"/>
            <p:nvPr/>
          </p:nvSpPr>
          <p:spPr>
            <a:xfrm>
              <a:off x="2803144" y="88709"/>
              <a:ext cx="5460773"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Tata Nano Project</a:t>
              </a:r>
            </a:p>
          </p:txBody>
        </p:sp>
        <p:pic>
          <p:nvPicPr>
            <p:cNvPr id="6" name="Picture 5">
              <a:extLst>
                <a:ext uri="{FF2B5EF4-FFF2-40B4-BE49-F238E27FC236}">
                  <a16:creationId xmlns:a16="http://schemas.microsoft.com/office/drawing/2014/main" id="{1446AA99-7E9F-85F8-0334-629274B70DE1}"/>
                </a:ext>
              </a:extLst>
            </p:cNvPr>
            <p:cNvPicPr>
              <a:picLocks noChangeAspect="1"/>
            </p:cNvPicPr>
            <p:nvPr/>
          </p:nvPicPr>
          <p:blipFill>
            <a:blip r:embed="rId8"/>
            <a:stretch>
              <a:fillRect/>
            </a:stretch>
          </p:blipFill>
          <p:spPr>
            <a:xfrm>
              <a:off x="1612358" y="1905000"/>
              <a:ext cx="3007694" cy="3489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 name="Rectangle: Rounded Corners 32">
              <a:extLst>
                <a:ext uri="{FF2B5EF4-FFF2-40B4-BE49-F238E27FC236}">
                  <a16:creationId xmlns:a16="http://schemas.microsoft.com/office/drawing/2014/main" id="{A5C87A47-0EC8-2BDC-E21D-A5ADAD1A3556}"/>
                </a:ext>
              </a:extLst>
            </p:cNvPr>
            <p:cNvSpPr/>
            <p:nvPr/>
          </p:nvSpPr>
          <p:spPr>
            <a:xfrm>
              <a:off x="5986673" y="1266314"/>
              <a:ext cx="3806321" cy="4653876"/>
            </a:xfrm>
            <a:prstGeom prst="roundRect">
              <a:avLst/>
            </a:prstGeom>
            <a:solidFill>
              <a:srgbClr val="9DC3E6"/>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Nano was created as a response to the growing demand for affordable personal transport in India. Ratan Tata aimed to provide a car that could be easily accessed by the middle class, who often preferred two-wheelers like scooters. The Nano was designed to be a practical and cost-effective solution for families, offering a safe and enclosed space for four to five passengers. Despite its initial success, the Nano faced challenges such as safety concerns, marketing failures, and a perception of low quality.</a:t>
              </a:r>
            </a:p>
          </p:txBody>
        </p:sp>
      </p:grpSp>
      <p:grpSp>
        <p:nvGrpSpPr>
          <p:cNvPr id="42" name="Group 41">
            <a:extLst>
              <a:ext uri="{FF2B5EF4-FFF2-40B4-BE49-F238E27FC236}">
                <a16:creationId xmlns:a16="http://schemas.microsoft.com/office/drawing/2014/main" id="{5AD83D2E-6EDE-234C-2BF5-F8F66FF11216}"/>
              </a:ext>
            </a:extLst>
          </p:cNvPr>
          <p:cNvGrpSpPr/>
          <p:nvPr/>
        </p:nvGrpSpPr>
        <p:grpSpPr>
          <a:xfrm>
            <a:off x="-718732" y="-290006"/>
            <a:ext cx="11381418" cy="7237379"/>
            <a:chOff x="-648624" y="-385961"/>
            <a:chExt cx="11381418" cy="7237379"/>
          </a:xfrm>
        </p:grpSpPr>
        <p:grpSp>
          <p:nvGrpSpPr>
            <p:cNvPr id="22" name="Group 21">
              <a:extLst>
                <a:ext uri="{FF2B5EF4-FFF2-40B4-BE49-F238E27FC236}">
                  <a16:creationId xmlns:a16="http://schemas.microsoft.com/office/drawing/2014/main" id="{968464D5-9134-FA6A-E5E4-0E06AE28C554}"/>
                </a:ext>
              </a:extLst>
            </p:cNvPr>
            <p:cNvGrpSpPr/>
            <p:nvPr/>
          </p:nvGrpSpPr>
          <p:grpSpPr>
            <a:xfrm>
              <a:off x="-648624" y="-385961"/>
              <a:ext cx="11381418" cy="7237379"/>
              <a:chOff x="-8112869" y="-379379"/>
              <a:chExt cx="9572559" cy="7237379"/>
            </a:xfrm>
          </p:grpSpPr>
          <p:sp>
            <p:nvSpPr>
              <p:cNvPr id="8" name="Freeform: Shape 7">
                <a:extLst>
                  <a:ext uri="{FF2B5EF4-FFF2-40B4-BE49-F238E27FC236}">
                    <a16:creationId xmlns:a16="http://schemas.microsoft.com/office/drawing/2014/main" id="{FA328EAB-B91E-A411-CA31-7415FB2097A1}"/>
                  </a:ext>
                </a:extLst>
              </p:cNvPr>
              <p:cNvSpPr/>
              <p:nvPr/>
            </p:nvSpPr>
            <p:spPr>
              <a:xfrm flipV="1">
                <a:off x="-8112869"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26447379-7C6D-3E60-011D-3BF75277CADB}"/>
                  </a:ext>
                </a:extLst>
              </p:cNvPr>
              <p:cNvSpPr txBox="1"/>
              <p:nvPr/>
            </p:nvSpPr>
            <p:spPr>
              <a:xfrm>
                <a:off x="82847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03</a:t>
                </a:r>
              </a:p>
            </p:txBody>
          </p:sp>
        </p:grpSp>
        <p:sp>
          <p:nvSpPr>
            <p:cNvPr id="4" name="Text Box 1">
              <a:extLst>
                <a:ext uri="{FF2B5EF4-FFF2-40B4-BE49-F238E27FC236}">
                  <a16:creationId xmlns:a16="http://schemas.microsoft.com/office/drawing/2014/main" id="{057194B4-5E24-CC4A-74A2-B2654CE4285C}"/>
                </a:ext>
              </a:extLst>
            </p:cNvPr>
            <p:cNvSpPr txBox="1"/>
            <p:nvPr/>
          </p:nvSpPr>
          <p:spPr>
            <a:xfrm>
              <a:off x="1994127" y="145312"/>
              <a:ext cx="6433312"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Tetley Tea Acquisition</a:t>
              </a:r>
            </a:p>
          </p:txBody>
        </p:sp>
        <p:sp>
          <p:nvSpPr>
            <p:cNvPr id="25" name="Rectangle: Rounded Corners 24">
              <a:extLst>
                <a:ext uri="{FF2B5EF4-FFF2-40B4-BE49-F238E27FC236}">
                  <a16:creationId xmlns:a16="http://schemas.microsoft.com/office/drawing/2014/main" id="{4E1CC5DB-D2A9-2968-493D-F90436C6D1E5}"/>
                </a:ext>
              </a:extLst>
            </p:cNvPr>
            <p:cNvSpPr/>
            <p:nvPr/>
          </p:nvSpPr>
          <p:spPr>
            <a:xfrm>
              <a:off x="5636585" y="1351331"/>
              <a:ext cx="3806321" cy="4653876"/>
            </a:xfrm>
            <a:prstGeom prst="roundRect">
              <a:avLst/>
            </a:prstGeom>
            <a:solidFill>
              <a:srgbClr val="5B9BD5"/>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Tata acquired Tetley in February 2000 for £271 million. This acquisition made Tetley a wholly owned subsidiary of Tata Consumer Products, enhancing Tata's global tea operations.</a:t>
              </a:r>
            </a:p>
            <a:p>
              <a:r>
                <a:rPr lang="en-US" dirty="0">
                  <a:solidFill>
                    <a:schemeClr val="accent6">
                      <a:lumMod val="50000"/>
                    </a:schemeClr>
                  </a:solidFill>
                </a:rPr>
                <a:t>This helps Tata to:</a:t>
              </a:r>
            </a:p>
            <a:p>
              <a:pPr marL="285750" indent="-285750">
                <a:buFont typeface="Courier New" panose="02070309020205020404" pitchFamily="49" charset="0"/>
                <a:buChar char="o"/>
              </a:pPr>
              <a:r>
                <a:rPr lang="en-US" dirty="0">
                  <a:solidFill>
                    <a:schemeClr val="accent6">
                      <a:lumMod val="50000"/>
                    </a:schemeClr>
                  </a:solidFill>
                </a:rPr>
                <a:t>Expansion into the global market</a:t>
              </a:r>
            </a:p>
            <a:p>
              <a:pPr marL="285750" indent="-285750">
                <a:buFont typeface="Courier New" panose="02070309020205020404" pitchFamily="49" charset="0"/>
                <a:buChar char="o"/>
              </a:pPr>
              <a:r>
                <a:rPr lang="en-US" dirty="0">
                  <a:solidFill>
                    <a:schemeClr val="accent6">
                      <a:lumMod val="50000"/>
                    </a:schemeClr>
                  </a:solidFill>
                </a:rPr>
                <a:t>Increased market share</a:t>
              </a:r>
            </a:p>
            <a:p>
              <a:pPr marL="285750" indent="-285750">
                <a:buFont typeface="Courier New" panose="02070309020205020404" pitchFamily="49" charset="0"/>
                <a:buChar char="o"/>
              </a:pPr>
              <a:r>
                <a:rPr lang="en-US" dirty="0">
                  <a:solidFill>
                    <a:schemeClr val="accent6">
                      <a:lumMod val="50000"/>
                    </a:schemeClr>
                  </a:solidFill>
                </a:rPr>
                <a:t>Enhanced product offerings</a:t>
              </a:r>
            </a:p>
            <a:p>
              <a:pPr marL="285750" indent="-285750">
                <a:buFont typeface="Courier New" panose="02070309020205020404" pitchFamily="49" charset="0"/>
                <a:buChar char="o"/>
              </a:pPr>
              <a:r>
                <a:rPr lang="en-US" dirty="0">
                  <a:solidFill>
                    <a:schemeClr val="accent6">
                      <a:lumMod val="50000"/>
                    </a:schemeClr>
                  </a:solidFill>
                </a:rPr>
                <a:t>Improved brand reputation</a:t>
              </a:r>
            </a:p>
            <a:p>
              <a:pPr marL="285750" indent="-285750">
                <a:buFont typeface="Courier New" panose="02070309020205020404" pitchFamily="49" charset="0"/>
                <a:buChar char="o"/>
              </a:pPr>
              <a:r>
                <a:rPr lang="en-US" dirty="0">
                  <a:solidFill>
                    <a:schemeClr val="accent6">
                      <a:lumMod val="50000"/>
                    </a:schemeClr>
                  </a:solidFill>
                </a:rPr>
                <a:t>Cost efficiency</a:t>
              </a:r>
            </a:p>
          </p:txBody>
        </p:sp>
        <p:grpSp>
          <p:nvGrpSpPr>
            <p:cNvPr id="41" name="Group 40">
              <a:extLst>
                <a:ext uri="{FF2B5EF4-FFF2-40B4-BE49-F238E27FC236}">
                  <a16:creationId xmlns:a16="http://schemas.microsoft.com/office/drawing/2014/main" id="{200A9305-0E17-B15B-EFB9-B227007955CA}"/>
                </a:ext>
              </a:extLst>
            </p:cNvPr>
            <p:cNvGrpSpPr/>
            <p:nvPr/>
          </p:nvGrpSpPr>
          <p:grpSpPr>
            <a:xfrm>
              <a:off x="1132596" y="1440984"/>
              <a:ext cx="3733800" cy="4007315"/>
              <a:chOff x="1132596" y="1440984"/>
              <a:chExt cx="3733800" cy="4007315"/>
            </a:xfrm>
          </p:grpSpPr>
          <p:pic>
            <p:nvPicPr>
              <p:cNvPr id="24" name="Picture 23">
                <a:extLst>
                  <a:ext uri="{FF2B5EF4-FFF2-40B4-BE49-F238E27FC236}">
                    <a16:creationId xmlns:a16="http://schemas.microsoft.com/office/drawing/2014/main" id="{D3FDEE35-F737-90BA-EE68-9A84DC2C82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2596" y="1714499"/>
                <a:ext cx="3733800" cy="3733800"/>
              </a:xfrm>
              <a:prstGeom prst="rect">
                <a:avLst/>
              </a:prstGeom>
            </p:spPr>
          </p:pic>
          <p:grpSp>
            <p:nvGrpSpPr>
              <p:cNvPr id="40" name="Group 39">
                <a:extLst>
                  <a:ext uri="{FF2B5EF4-FFF2-40B4-BE49-F238E27FC236}">
                    <a16:creationId xmlns:a16="http://schemas.microsoft.com/office/drawing/2014/main" id="{B5A42979-77C4-69D7-97A7-D9A97D901108}"/>
                  </a:ext>
                </a:extLst>
              </p:cNvPr>
              <p:cNvGrpSpPr/>
              <p:nvPr/>
            </p:nvGrpSpPr>
            <p:grpSpPr>
              <a:xfrm>
                <a:off x="1678633" y="1440984"/>
                <a:ext cx="114400" cy="771438"/>
                <a:chOff x="1678633" y="1440984"/>
                <a:chExt cx="114400" cy="771438"/>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8" name="Ink 27">
                      <a:extLst>
                        <a:ext uri="{FF2B5EF4-FFF2-40B4-BE49-F238E27FC236}">
                          <a16:creationId xmlns:a16="http://schemas.microsoft.com/office/drawing/2014/main" id="{E27C41BB-0857-1370-8F8A-E9D63653FBEE}"/>
                        </a:ext>
                      </a:extLst>
                    </p14:cNvPr>
                    <p14:cNvContentPartPr/>
                    <p14:nvPr/>
                  </p14:nvContentPartPr>
                  <p14:xfrm rot="633501">
                    <a:off x="1678633" y="1440984"/>
                    <a:ext cx="35120" cy="771438"/>
                  </p14:xfrm>
                </p:contentPart>
              </mc:Choice>
              <mc:Fallback xmlns="">
                <p:pic>
                  <p:nvPicPr>
                    <p:cNvPr id="28" name="Ink 27">
                      <a:extLst>
                        <a:ext uri="{FF2B5EF4-FFF2-40B4-BE49-F238E27FC236}">
                          <a16:creationId xmlns:a16="http://schemas.microsoft.com/office/drawing/2014/main" id="{E27C41BB-0857-1370-8F8A-E9D63653FBEE}"/>
                        </a:ext>
                      </a:extLst>
                    </p:cNvPr>
                    <p:cNvPicPr/>
                    <p:nvPr/>
                  </p:nvPicPr>
                  <p:blipFill>
                    <a:blip r:embed="rId11"/>
                    <a:stretch>
                      <a:fillRect/>
                    </a:stretch>
                  </p:blipFill>
                  <p:spPr>
                    <a:xfrm rot="633501">
                      <a:off x="1668424" y="1386759"/>
                      <a:ext cx="55130" cy="8795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5C49CADF-AAB9-23BE-F5A0-412333737827}"/>
                        </a:ext>
                      </a:extLst>
                    </p14:cNvPr>
                    <p14:cNvContentPartPr/>
                    <p14:nvPr/>
                  </p14:nvContentPartPr>
                  <p14:xfrm>
                    <a:off x="1703753" y="1815723"/>
                    <a:ext cx="89280" cy="360"/>
                  </p14:xfrm>
                </p:contentPart>
              </mc:Choice>
              <mc:Fallback xmlns="">
                <p:pic>
                  <p:nvPicPr>
                    <p:cNvPr id="30" name="Ink 29">
                      <a:extLst>
                        <a:ext uri="{FF2B5EF4-FFF2-40B4-BE49-F238E27FC236}">
                          <a16:creationId xmlns:a16="http://schemas.microsoft.com/office/drawing/2014/main" id="{5C49CADF-AAB9-23BE-F5A0-412333737827}"/>
                        </a:ext>
                      </a:extLst>
                    </p:cNvPr>
                    <p:cNvPicPr/>
                    <p:nvPr/>
                  </p:nvPicPr>
                  <p:blipFill>
                    <a:blip r:embed="rId13"/>
                    <a:stretch>
                      <a:fillRect/>
                    </a:stretch>
                  </p:blipFill>
                  <p:spPr>
                    <a:xfrm>
                      <a:off x="1697633" y="1809603"/>
                      <a:ext cx="101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61157520-9E9C-AB83-1D8E-6C4AACC2E5C7}"/>
                        </a:ext>
                      </a:extLst>
                    </p14:cNvPr>
                    <p14:cNvContentPartPr/>
                    <p14:nvPr/>
                  </p14:nvContentPartPr>
                  <p14:xfrm>
                    <a:off x="1690073" y="1820043"/>
                    <a:ext cx="18000" cy="60480"/>
                  </p14:xfrm>
                </p:contentPart>
              </mc:Choice>
              <mc:Fallback xmlns="">
                <p:pic>
                  <p:nvPicPr>
                    <p:cNvPr id="31" name="Ink 30">
                      <a:extLst>
                        <a:ext uri="{FF2B5EF4-FFF2-40B4-BE49-F238E27FC236}">
                          <a16:creationId xmlns:a16="http://schemas.microsoft.com/office/drawing/2014/main" id="{61157520-9E9C-AB83-1D8E-6C4AACC2E5C7}"/>
                        </a:ext>
                      </a:extLst>
                    </p:cNvPr>
                    <p:cNvPicPr/>
                    <p:nvPr/>
                  </p:nvPicPr>
                  <p:blipFill>
                    <a:blip r:embed="rId15"/>
                    <a:stretch>
                      <a:fillRect/>
                    </a:stretch>
                  </p:blipFill>
                  <p:spPr>
                    <a:xfrm>
                      <a:off x="1683828" y="1813923"/>
                      <a:ext cx="30490" cy="72720"/>
                    </a:xfrm>
                    <a:prstGeom prst="rect">
                      <a:avLst/>
                    </a:prstGeom>
                  </p:spPr>
                </p:pic>
              </mc:Fallback>
            </mc:AlternateContent>
          </p:grpSp>
        </p:grpSp>
      </p:grpSp>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26" name="Ink 25">
                <a:extLst>
                  <a:ext uri="{FF2B5EF4-FFF2-40B4-BE49-F238E27FC236}">
                    <a16:creationId xmlns:a16="http://schemas.microsoft.com/office/drawing/2014/main" id="{66D8D425-1C72-6DD3-D2FB-1AD299B823F0}"/>
                  </a:ext>
                </a:extLst>
              </p14:cNvPr>
              <p14:cNvContentPartPr/>
              <p14:nvPr/>
            </p14:nvContentPartPr>
            <p14:xfrm>
              <a:off x="1678193" y="1828683"/>
              <a:ext cx="19800" cy="35640"/>
            </p14:xfrm>
          </p:contentPart>
        </mc:Choice>
        <mc:Fallback xmlns="">
          <p:pic>
            <p:nvPicPr>
              <p:cNvPr id="26" name="Ink 25">
                <a:extLst>
                  <a:ext uri="{FF2B5EF4-FFF2-40B4-BE49-F238E27FC236}">
                    <a16:creationId xmlns:a16="http://schemas.microsoft.com/office/drawing/2014/main" id="{66D8D425-1C72-6DD3-D2FB-1AD299B823F0}"/>
                  </a:ext>
                </a:extLst>
              </p:cNvPr>
              <p:cNvPicPr/>
              <p:nvPr/>
            </p:nvPicPr>
            <p:blipFill>
              <a:blip r:embed="rId17"/>
              <a:stretch>
                <a:fillRect/>
              </a:stretch>
            </p:blipFill>
            <p:spPr>
              <a:xfrm>
                <a:off x="1669193" y="1774683"/>
                <a:ext cx="37440" cy="143280"/>
              </a:xfrm>
              <a:prstGeom prst="rect">
                <a:avLst/>
              </a:prstGeom>
            </p:spPr>
          </p:pic>
        </mc:Fallback>
      </mc:AlternateContent>
      <p:grpSp>
        <p:nvGrpSpPr>
          <p:cNvPr id="43" name="Group 42">
            <a:extLst>
              <a:ext uri="{FF2B5EF4-FFF2-40B4-BE49-F238E27FC236}">
                <a16:creationId xmlns:a16="http://schemas.microsoft.com/office/drawing/2014/main" id="{4FC0129F-4D10-B337-EF6D-3C43EE14C649}"/>
              </a:ext>
            </a:extLst>
          </p:cNvPr>
          <p:cNvGrpSpPr/>
          <p:nvPr/>
        </p:nvGrpSpPr>
        <p:grpSpPr>
          <a:xfrm>
            <a:off x="-9839120" y="-365966"/>
            <a:ext cx="10632276" cy="7237379"/>
            <a:chOff x="-650244" y="-352802"/>
            <a:chExt cx="10632276" cy="7237379"/>
          </a:xfrm>
        </p:grpSpPr>
        <p:grpSp>
          <p:nvGrpSpPr>
            <p:cNvPr id="23" name="Group 22">
              <a:extLst>
                <a:ext uri="{FF2B5EF4-FFF2-40B4-BE49-F238E27FC236}">
                  <a16:creationId xmlns:a16="http://schemas.microsoft.com/office/drawing/2014/main" id="{D6C9365A-0C84-3900-4E2B-21EA88675492}"/>
                </a:ext>
              </a:extLst>
            </p:cNvPr>
            <p:cNvGrpSpPr/>
            <p:nvPr/>
          </p:nvGrpSpPr>
          <p:grpSpPr>
            <a:xfrm>
              <a:off x="-650244" y="-352802"/>
              <a:ext cx="10632276" cy="7237379"/>
              <a:chOff x="-8751652" y="-359383"/>
              <a:chExt cx="9513652" cy="7237379"/>
            </a:xfrm>
          </p:grpSpPr>
          <p:sp>
            <p:nvSpPr>
              <p:cNvPr id="9" name="Freeform: Shape 8">
                <a:extLst>
                  <a:ext uri="{FF2B5EF4-FFF2-40B4-BE49-F238E27FC236}">
                    <a16:creationId xmlns:a16="http://schemas.microsoft.com/office/drawing/2014/main" id="{05AA87C8-6514-52B8-C82C-0E91F536C2EB}"/>
                  </a:ext>
                </a:extLst>
              </p:cNvPr>
              <p:cNvSpPr/>
              <p:nvPr/>
            </p:nvSpPr>
            <p:spPr>
              <a:xfrm flipV="1">
                <a:off x="-8751652" y="-359383"/>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a16="http://schemas.microsoft.com/office/drawing/2014/main" id="{2E7FD965-5827-2F1F-231A-9A978459EB77}"/>
                  </a:ext>
                </a:extLst>
              </p:cNvPr>
              <p:cNvSpPr txBox="1"/>
              <p:nvPr/>
            </p:nvSpPr>
            <p:spPr>
              <a:xfrm>
                <a:off x="7998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04</a:t>
                </a:r>
              </a:p>
            </p:txBody>
          </p:sp>
        </p:grpSp>
        <p:sp>
          <p:nvSpPr>
            <p:cNvPr id="5" name="Text Box 1">
              <a:extLst>
                <a:ext uri="{FF2B5EF4-FFF2-40B4-BE49-F238E27FC236}">
                  <a16:creationId xmlns:a16="http://schemas.microsoft.com/office/drawing/2014/main" id="{BD330DCE-3C3E-6F74-73A0-6218B4D276E1}"/>
                </a:ext>
              </a:extLst>
            </p:cNvPr>
            <p:cNvSpPr txBox="1"/>
            <p:nvPr/>
          </p:nvSpPr>
          <p:spPr>
            <a:xfrm>
              <a:off x="2330020" y="57144"/>
              <a:ext cx="4517127"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26/11 Response</a:t>
              </a:r>
            </a:p>
          </p:txBody>
        </p:sp>
        <p:sp>
          <p:nvSpPr>
            <p:cNvPr id="27" name="Rectangle: Rounded Corners 26">
              <a:extLst>
                <a:ext uri="{FF2B5EF4-FFF2-40B4-BE49-F238E27FC236}">
                  <a16:creationId xmlns:a16="http://schemas.microsoft.com/office/drawing/2014/main" id="{006B8AEE-5785-9056-75A5-D924AF21890D}"/>
                </a:ext>
              </a:extLst>
            </p:cNvPr>
            <p:cNvSpPr/>
            <p:nvPr/>
          </p:nvSpPr>
          <p:spPr>
            <a:xfrm>
              <a:off x="4916531" y="1351331"/>
              <a:ext cx="3806321" cy="4653876"/>
            </a:xfrm>
            <a:prstGeom prst="roundRect">
              <a:avLst/>
            </a:prstGeom>
            <a:solidFill>
              <a:srgbClr val="203864"/>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accent6">
                      <a:lumMod val="60000"/>
                      <a:lumOff val="40000"/>
                    </a:schemeClr>
                  </a:solidFill>
                </a:rPr>
                <a:t>During the tragic 26/11 Mumbai attacks, Ratan Tata demonstrated quiet yet powerful leadership. He personally stood outside the Taj Mahal Palace Hotel for days, overseeing relief efforts and visiting victims and employees without seeking publicity. He went to hospitals and even the homes of those affected, offering support and ensuring long‑term aid through Tata Group initiatives. His response reflected humility and compassion, showing that true leadership is not about grand gestures but about standing with people in their darkest times.</a:t>
              </a:r>
            </a:p>
          </p:txBody>
        </p:sp>
        <p:pic>
          <p:nvPicPr>
            <p:cNvPr id="39" name="Picture 38">
              <a:extLst>
                <a:ext uri="{FF2B5EF4-FFF2-40B4-BE49-F238E27FC236}">
                  <a16:creationId xmlns:a16="http://schemas.microsoft.com/office/drawing/2014/main" id="{6A8C76A3-149F-D00F-AAD1-E32C38E4E2F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6388" y="2557576"/>
              <a:ext cx="3816702" cy="2178700"/>
            </a:xfrm>
            <a:prstGeom prst="rect">
              <a:avLst/>
            </a:prstGeom>
          </p:spPr>
        </p:pic>
      </p:grpSp>
    </p:spTree>
    <p:extLst>
      <p:ext uri="{BB962C8B-B14F-4D97-AF65-F5344CB8AC3E}">
        <p14:creationId xmlns:p14="http://schemas.microsoft.com/office/powerpoint/2010/main" val="3036076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6881A7D7-588F-5EE6-BE64-58AB2D41D5D2}"/>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EDC7F7F0-45AE-BE27-A561-5762004E3779}"/>
              </a:ext>
            </a:extLst>
          </p:cNvPr>
          <p:cNvGrpSpPr/>
          <p:nvPr/>
        </p:nvGrpSpPr>
        <p:grpSpPr>
          <a:xfrm>
            <a:off x="4572000" y="1905000"/>
            <a:ext cx="3048000" cy="3048000"/>
            <a:chOff x="4572000" y="1905000"/>
            <a:chExt cx="3048000" cy="3048000"/>
          </a:xfrm>
        </p:grpSpPr>
        <p:sp>
          <p:nvSpPr>
            <p:cNvPr id="14" name="Oval 13">
              <a:extLst>
                <a:ext uri="{FF2B5EF4-FFF2-40B4-BE49-F238E27FC236}">
                  <a16:creationId xmlns:a16="http://schemas.microsoft.com/office/drawing/2014/main" id="{34F48A1C-DDBE-BDDE-ABCB-1912FB8E85EF}"/>
                </a:ext>
              </a:extLst>
            </p:cNvPr>
            <p:cNvSpPr/>
            <p:nvPr/>
          </p:nvSpPr>
          <p:spPr>
            <a:xfrm>
              <a:off x="4572000" y="1905000"/>
              <a:ext cx="3048000" cy="3048000"/>
            </a:xfrm>
            <a:prstGeom prst="ellipse">
              <a:avLst/>
            </a:prstGeom>
            <a:solidFill>
              <a:schemeClr val="accent5">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6548E0B8-B729-9E20-0A4E-BE27858612C0}"/>
                </a:ext>
              </a:extLst>
            </p:cNvPr>
            <p:cNvPicPr>
              <a:picLocks noChangeAspect="1"/>
            </p:cNvPicPr>
            <p:nvPr/>
          </p:nvPicPr>
          <p:blipFill>
            <a:blip r:embed="rId4">
              <a:extLst>
                <a:ext uri="{28A0092B-C50C-407E-A947-70E740481C1C}">
                  <a14:useLocalDpi xmlns:a14="http://schemas.microsoft.com/office/drawing/2010/main" val="0"/>
                </a:ext>
              </a:extLst>
            </a:blip>
            <a:srcRect l="19916" t="19676" r="18333" b="28160"/>
            <a:stretch>
              <a:fillRect/>
            </a:stretch>
          </p:blipFill>
          <p:spPr>
            <a:xfrm>
              <a:off x="5210783" y="2621605"/>
              <a:ext cx="1770434" cy="1614791"/>
            </a:xfrm>
            <a:prstGeom prst="rect">
              <a:avLst/>
            </a:prstGeom>
          </p:spPr>
        </p:pic>
      </p:grpSp>
      <p:grpSp>
        <p:nvGrpSpPr>
          <p:cNvPr id="7" name="Group 6">
            <a:extLst>
              <a:ext uri="{FF2B5EF4-FFF2-40B4-BE49-F238E27FC236}">
                <a16:creationId xmlns:a16="http://schemas.microsoft.com/office/drawing/2014/main" id="{EB2ABCE0-8625-CFBC-3F24-5D616ED64007}"/>
              </a:ext>
            </a:extLst>
          </p:cNvPr>
          <p:cNvGrpSpPr/>
          <p:nvPr/>
        </p:nvGrpSpPr>
        <p:grpSpPr>
          <a:xfrm>
            <a:off x="-605164" y="-339593"/>
            <a:ext cx="12848617" cy="7237379"/>
            <a:chOff x="-610952" y="-379380"/>
            <a:chExt cx="12848617" cy="7237379"/>
          </a:xfrm>
        </p:grpSpPr>
        <p:grpSp>
          <p:nvGrpSpPr>
            <p:cNvPr id="10" name="Group 9">
              <a:extLst>
                <a:ext uri="{FF2B5EF4-FFF2-40B4-BE49-F238E27FC236}">
                  <a16:creationId xmlns:a16="http://schemas.microsoft.com/office/drawing/2014/main" id="{C548186C-BD9B-E59B-4491-9B321DAC4BCE}"/>
                </a:ext>
              </a:extLst>
            </p:cNvPr>
            <p:cNvGrpSpPr/>
            <p:nvPr/>
          </p:nvGrpSpPr>
          <p:grpSpPr>
            <a:xfrm>
              <a:off x="-610952" y="-379380"/>
              <a:ext cx="12848617" cy="7237379"/>
              <a:chOff x="-6835303" y="-379379"/>
              <a:chExt cx="9542835" cy="7237379"/>
            </a:xfrm>
          </p:grpSpPr>
          <p:sp>
            <p:nvSpPr>
              <p:cNvPr id="35" name="Freeform: Shape 34">
                <a:extLst>
                  <a:ext uri="{FF2B5EF4-FFF2-40B4-BE49-F238E27FC236}">
                    <a16:creationId xmlns:a16="http://schemas.microsoft.com/office/drawing/2014/main" id="{4E23364A-8B7D-C185-3C44-C6A44A586EAD}"/>
                  </a:ext>
                </a:extLst>
              </p:cNvPr>
              <p:cNvSpPr/>
              <p:nvPr/>
            </p:nvSpPr>
            <p:spPr>
              <a:xfrm flipV="1">
                <a:off x="-6835303"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TextBox 35">
                <a:extLst>
                  <a:ext uri="{FF2B5EF4-FFF2-40B4-BE49-F238E27FC236}">
                    <a16:creationId xmlns:a16="http://schemas.microsoft.com/office/drawing/2014/main" id="{7AB20E0B-55D7-164C-0242-4727E12B2D22}"/>
                  </a:ext>
                </a:extLst>
              </p:cNvPr>
              <p:cNvSpPr txBox="1"/>
              <p:nvPr/>
            </p:nvSpPr>
            <p:spPr>
              <a:xfrm>
                <a:off x="2076315"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01</a:t>
                </a:r>
              </a:p>
            </p:txBody>
          </p:sp>
        </p:grpSp>
        <p:sp>
          <p:nvSpPr>
            <p:cNvPr id="11" name="Text Box 1">
              <a:extLst>
                <a:ext uri="{FF2B5EF4-FFF2-40B4-BE49-F238E27FC236}">
                  <a16:creationId xmlns:a16="http://schemas.microsoft.com/office/drawing/2014/main" id="{E2BC24DA-29C0-FD3F-44FA-0D33A65004DF}"/>
                </a:ext>
              </a:extLst>
            </p:cNvPr>
            <p:cNvSpPr txBox="1"/>
            <p:nvPr/>
          </p:nvSpPr>
          <p:spPr>
            <a:xfrm>
              <a:off x="1548048" y="85853"/>
              <a:ext cx="8940799"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Jaguar Land Rover Acquisition</a:t>
              </a:r>
            </a:p>
          </p:txBody>
        </p:sp>
        <p:pic>
          <p:nvPicPr>
            <p:cNvPr id="12" name="Picture 11" descr="blog">
              <a:extLst>
                <a:ext uri="{FF2B5EF4-FFF2-40B4-BE49-F238E27FC236}">
                  <a16:creationId xmlns:a16="http://schemas.microsoft.com/office/drawing/2014/main" id="{71E16E36-9651-C73A-8722-31112F3635E7}"/>
                </a:ext>
              </a:extLst>
            </p:cNvPr>
            <p:cNvPicPr>
              <a:picLocks noChangeAspect="1"/>
            </p:cNvPicPr>
            <p:nvPr/>
          </p:nvPicPr>
          <p:blipFill>
            <a:blip r:embed="rId5"/>
            <a:stretch>
              <a:fillRect/>
            </a:stretch>
          </p:blipFill>
          <p:spPr>
            <a:xfrm>
              <a:off x="1922563" y="2346711"/>
              <a:ext cx="4763851" cy="2493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D39AA018-71F4-DF2C-9160-0ADE95C0A2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5709" y="5325655"/>
              <a:ext cx="2161756" cy="1518702"/>
            </a:xfrm>
            <a:prstGeom prst="rect">
              <a:avLst/>
            </a:prstGeom>
          </p:spPr>
        </p:pic>
        <p:pic>
          <p:nvPicPr>
            <p:cNvPr id="20" name="Picture 19" descr="How To Draw Land Rover Car Step by Step - [18 Easy Phase]">
              <a:extLst>
                <a:ext uri="{FF2B5EF4-FFF2-40B4-BE49-F238E27FC236}">
                  <a16:creationId xmlns:a16="http://schemas.microsoft.com/office/drawing/2014/main" id="{B446BF4D-2BAE-517A-AE9F-929A464CFB5A}"/>
                </a:ext>
              </a:extLst>
            </p:cNvPr>
            <p:cNvPicPr>
              <a:picLocks noChangeAspect="1"/>
            </p:cNvPicPr>
            <p:nvPr/>
          </p:nvPicPr>
          <p:blipFill>
            <a:blip r:embed="rId7"/>
            <a:stretch>
              <a:fillRect/>
            </a:stretch>
          </p:blipFill>
          <p:spPr>
            <a:xfrm>
              <a:off x="1714652" y="5136149"/>
              <a:ext cx="2699917" cy="1518703"/>
            </a:xfrm>
            <a:prstGeom prst="rect">
              <a:avLst/>
            </a:prstGeom>
          </p:spPr>
        </p:pic>
        <p:sp>
          <p:nvSpPr>
            <p:cNvPr id="34" name="Rectangle: Rounded Corners 33">
              <a:extLst>
                <a:ext uri="{FF2B5EF4-FFF2-40B4-BE49-F238E27FC236}">
                  <a16:creationId xmlns:a16="http://schemas.microsoft.com/office/drawing/2014/main" id="{4C03A126-A57D-D40F-80E7-FCF36BEEB677}"/>
                </a:ext>
              </a:extLst>
            </p:cNvPr>
            <p:cNvSpPr/>
            <p:nvPr/>
          </p:nvSpPr>
          <p:spPr>
            <a:xfrm>
              <a:off x="6926205" y="1371327"/>
              <a:ext cx="3806321" cy="4653876"/>
            </a:xfrm>
            <a:prstGeom prst="roundRect">
              <a:avLst/>
            </a:prstGeom>
            <a:solidFill>
              <a:srgbClr val="BDD7EE"/>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Jaguar Land Rover acquisition, valued at approximately $2.3 billion, marked a watershed moment for both Tata Motors and the global automotive industry.</a:t>
              </a:r>
            </a:p>
            <a:p>
              <a:r>
                <a:rPr lang="en-US" dirty="0">
                  <a:solidFill>
                    <a:schemeClr val="accent6">
                      <a:lumMod val="50000"/>
                    </a:schemeClr>
                  </a:solidFill>
                </a:rPr>
                <a:t>This case study in corporate strategy and foresight exemplifies how a visionary leader, Ratan Tata, recognized an opportunity to elevate Tata Motors onto the global stage by acquiring two iconic British brands.</a:t>
              </a:r>
            </a:p>
          </p:txBody>
        </p:sp>
      </p:grpSp>
      <p:grpSp>
        <p:nvGrpSpPr>
          <p:cNvPr id="37" name="Group 36">
            <a:extLst>
              <a:ext uri="{FF2B5EF4-FFF2-40B4-BE49-F238E27FC236}">
                <a16:creationId xmlns:a16="http://schemas.microsoft.com/office/drawing/2014/main" id="{1589A22A-D308-D00B-CA48-440C2B0065B8}"/>
              </a:ext>
            </a:extLst>
          </p:cNvPr>
          <p:cNvGrpSpPr/>
          <p:nvPr/>
        </p:nvGrpSpPr>
        <p:grpSpPr>
          <a:xfrm>
            <a:off x="-751646" y="-314325"/>
            <a:ext cx="12149959" cy="7237379"/>
            <a:chOff x="-726444" y="-379379"/>
            <a:chExt cx="12149959" cy="7237379"/>
          </a:xfrm>
        </p:grpSpPr>
        <p:grpSp>
          <p:nvGrpSpPr>
            <p:cNvPr id="21" name="Group 20">
              <a:extLst>
                <a:ext uri="{FF2B5EF4-FFF2-40B4-BE49-F238E27FC236}">
                  <a16:creationId xmlns:a16="http://schemas.microsoft.com/office/drawing/2014/main" id="{645F3969-8501-F98A-AD52-2FFD5E2EFBF6}"/>
                </a:ext>
              </a:extLst>
            </p:cNvPr>
            <p:cNvGrpSpPr/>
            <p:nvPr/>
          </p:nvGrpSpPr>
          <p:grpSpPr>
            <a:xfrm>
              <a:off x="-726444" y="-379379"/>
              <a:ext cx="12149959" cy="7237379"/>
              <a:chOff x="-7474086" y="-379379"/>
              <a:chExt cx="9550401" cy="7237379"/>
            </a:xfrm>
          </p:grpSpPr>
          <p:sp>
            <p:nvSpPr>
              <p:cNvPr id="3" name="Freeform: Shape 2">
                <a:extLst>
                  <a:ext uri="{FF2B5EF4-FFF2-40B4-BE49-F238E27FC236}">
                    <a16:creationId xmlns:a16="http://schemas.microsoft.com/office/drawing/2014/main" id="{4D618CB5-F143-9E8E-6BE8-A353354CD5BA}"/>
                  </a:ext>
                </a:extLst>
              </p:cNvPr>
              <p:cNvSpPr/>
              <p:nvPr/>
            </p:nvSpPr>
            <p:spPr>
              <a:xfrm flipV="1">
                <a:off x="-7474086"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TextBox 16">
                <a:extLst>
                  <a:ext uri="{FF2B5EF4-FFF2-40B4-BE49-F238E27FC236}">
                    <a16:creationId xmlns:a16="http://schemas.microsoft.com/office/drawing/2014/main" id="{6A7B0782-4896-69CD-689C-3F1DECD56829}"/>
                  </a:ext>
                </a:extLst>
              </p:cNvPr>
              <p:cNvSpPr txBox="1"/>
              <p:nvPr/>
            </p:nvSpPr>
            <p:spPr>
              <a:xfrm>
                <a:off x="1445098"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02</a:t>
                </a:r>
              </a:p>
            </p:txBody>
          </p:sp>
        </p:grpSp>
        <p:sp>
          <p:nvSpPr>
            <p:cNvPr id="2" name="Text Box 1">
              <a:extLst>
                <a:ext uri="{FF2B5EF4-FFF2-40B4-BE49-F238E27FC236}">
                  <a16:creationId xmlns:a16="http://schemas.microsoft.com/office/drawing/2014/main" id="{76A38627-E918-2A65-1C08-1208EC209BB6}"/>
                </a:ext>
              </a:extLst>
            </p:cNvPr>
            <p:cNvSpPr txBox="1"/>
            <p:nvPr/>
          </p:nvSpPr>
          <p:spPr>
            <a:xfrm>
              <a:off x="2803144" y="88709"/>
              <a:ext cx="5460773"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Tata Nano Project</a:t>
              </a:r>
            </a:p>
          </p:txBody>
        </p:sp>
        <p:pic>
          <p:nvPicPr>
            <p:cNvPr id="6" name="Picture 5">
              <a:extLst>
                <a:ext uri="{FF2B5EF4-FFF2-40B4-BE49-F238E27FC236}">
                  <a16:creationId xmlns:a16="http://schemas.microsoft.com/office/drawing/2014/main" id="{79F91FD2-3325-65F6-EFFC-2576AFD1B4A2}"/>
                </a:ext>
              </a:extLst>
            </p:cNvPr>
            <p:cNvPicPr>
              <a:picLocks noChangeAspect="1"/>
            </p:cNvPicPr>
            <p:nvPr/>
          </p:nvPicPr>
          <p:blipFill>
            <a:blip r:embed="rId8"/>
            <a:stretch>
              <a:fillRect/>
            </a:stretch>
          </p:blipFill>
          <p:spPr>
            <a:xfrm>
              <a:off x="1612358" y="1905000"/>
              <a:ext cx="3007694" cy="3489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 name="Rectangle: Rounded Corners 32">
              <a:extLst>
                <a:ext uri="{FF2B5EF4-FFF2-40B4-BE49-F238E27FC236}">
                  <a16:creationId xmlns:a16="http://schemas.microsoft.com/office/drawing/2014/main" id="{902E7DCD-C449-96FD-006E-A2F4C6A5160C}"/>
                </a:ext>
              </a:extLst>
            </p:cNvPr>
            <p:cNvSpPr/>
            <p:nvPr/>
          </p:nvSpPr>
          <p:spPr>
            <a:xfrm>
              <a:off x="5986673" y="1266314"/>
              <a:ext cx="3806321" cy="4653876"/>
            </a:xfrm>
            <a:prstGeom prst="roundRect">
              <a:avLst/>
            </a:prstGeom>
            <a:solidFill>
              <a:srgbClr val="9DC3E6"/>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Nano was created as a response to the growing demand for affordable personal transport in India. Ratan Tata aimed to provide a car that could be easily accessed by the middle class, who often preferred two-wheelers like scooters. The Nano was designed to be a practical and cost-effective solution for families, offering a safe and enclosed space for four to five passengers. Despite its initial success, the Nano faced challenges such as safety concerns, marketing failures, and a perception of low quality.</a:t>
              </a:r>
            </a:p>
          </p:txBody>
        </p:sp>
      </p:grpSp>
      <p:grpSp>
        <p:nvGrpSpPr>
          <p:cNvPr id="42" name="Group 41">
            <a:extLst>
              <a:ext uri="{FF2B5EF4-FFF2-40B4-BE49-F238E27FC236}">
                <a16:creationId xmlns:a16="http://schemas.microsoft.com/office/drawing/2014/main" id="{CE701FB9-7F7D-007B-DFE3-23085AD6508B}"/>
              </a:ext>
            </a:extLst>
          </p:cNvPr>
          <p:cNvGrpSpPr/>
          <p:nvPr/>
        </p:nvGrpSpPr>
        <p:grpSpPr>
          <a:xfrm>
            <a:off x="-718732" y="-290006"/>
            <a:ext cx="11381418" cy="7237379"/>
            <a:chOff x="-648624" y="-385961"/>
            <a:chExt cx="11381418" cy="7237379"/>
          </a:xfrm>
        </p:grpSpPr>
        <p:grpSp>
          <p:nvGrpSpPr>
            <p:cNvPr id="22" name="Group 21">
              <a:extLst>
                <a:ext uri="{FF2B5EF4-FFF2-40B4-BE49-F238E27FC236}">
                  <a16:creationId xmlns:a16="http://schemas.microsoft.com/office/drawing/2014/main" id="{C7A1B23D-4818-93D6-795C-6F3682E14CF3}"/>
                </a:ext>
              </a:extLst>
            </p:cNvPr>
            <p:cNvGrpSpPr/>
            <p:nvPr/>
          </p:nvGrpSpPr>
          <p:grpSpPr>
            <a:xfrm>
              <a:off x="-648624" y="-385961"/>
              <a:ext cx="11381418" cy="7237379"/>
              <a:chOff x="-8112869" y="-379379"/>
              <a:chExt cx="9572559" cy="7237379"/>
            </a:xfrm>
          </p:grpSpPr>
          <p:sp>
            <p:nvSpPr>
              <p:cNvPr id="8" name="Freeform: Shape 7">
                <a:extLst>
                  <a:ext uri="{FF2B5EF4-FFF2-40B4-BE49-F238E27FC236}">
                    <a16:creationId xmlns:a16="http://schemas.microsoft.com/office/drawing/2014/main" id="{F541F8B7-7C9D-BE87-B3E9-5F979815BE7B}"/>
                  </a:ext>
                </a:extLst>
              </p:cNvPr>
              <p:cNvSpPr/>
              <p:nvPr/>
            </p:nvSpPr>
            <p:spPr>
              <a:xfrm flipV="1">
                <a:off x="-8112869"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4E3D0B64-3F28-C205-C1AD-69E162917351}"/>
                  </a:ext>
                </a:extLst>
              </p:cNvPr>
              <p:cNvSpPr txBox="1"/>
              <p:nvPr/>
            </p:nvSpPr>
            <p:spPr>
              <a:xfrm>
                <a:off x="82847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03</a:t>
                </a:r>
              </a:p>
            </p:txBody>
          </p:sp>
        </p:grpSp>
        <p:sp>
          <p:nvSpPr>
            <p:cNvPr id="4" name="Text Box 1">
              <a:extLst>
                <a:ext uri="{FF2B5EF4-FFF2-40B4-BE49-F238E27FC236}">
                  <a16:creationId xmlns:a16="http://schemas.microsoft.com/office/drawing/2014/main" id="{C6AD8CC9-BEF5-5FFD-53BF-0C227FF930F0}"/>
                </a:ext>
              </a:extLst>
            </p:cNvPr>
            <p:cNvSpPr txBox="1"/>
            <p:nvPr/>
          </p:nvSpPr>
          <p:spPr>
            <a:xfrm>
              <a:off x="1994127" y="145312"/>
              <a:ext cx="6433312"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Tetley Tea Acquisition</a:t>
              </a:r>
            </a:p>
          </p:txBody>
        </p:sp>
        <p:sp>
          <p:nvSpPr>
            <p:cNvPr id="25" name="Rectangle: Rounded Corners 24">
              <a:extLst>
                <a:ext uri="{FF2B5EF4-FFF2-40B4-BE49-F238E27FC236}">
                  <a16:creationId xmlns:a16="http://schemas.microsoft.com/office/drawing/2014/main" id="{72DE1E7E-9D99-26C4-74D4-548FF934CE95}"/>
                </a:ext>
              </a:extLst>
            </p:cNvPr>
            <p:cNvSpPr/>
            <p:nvPr/>
          </p:nvSpPr>
          <p:spPr>
            <a:xfrm>
              <a:off x="5636585" y="1351331"/>
              <a:ext cx="3806321" cy="4653876"/>
            </a:xfrm>
            <a:prstGeom prst="roundRect">
              <a:avLst/>
            </a:prstGeom>
            <a:solidFill>
              <a:srgbClr val="5B9BD5"/>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Tata acquired Tetley in February 2000 for £271 million. This acquisition made Tetley a wholly owned subsidiary of Tata Consumer Products, enhancing Tata's global tea operations.</a:t>
              </a:r>
            </a:p>
            <a:p>
              <a:r>
                <a:rPr lang="en-US" dirty="0">
                  <a:solidFill>
                    <a:schemeClr val="accent6">
                      <a:lumMod val="50000"/>
                    </a:schemeClr>
                  </a:solidFill>
                </a:rPr>
                <a:t>This helps Tata to:</a:t>
              </a:r>
            </a:p>
            <a:p>
              <a:pPr marL="285750" indent="-285750">
                <a:buFont typeface="Courier New" panose="02070309020205020404" pitchFamily="49" charset="0"/>
                <a:buChar char="o"/>
              </a:pPr>
              <a:r>
                <a:rPr lang="en-US" dirty="0">
                  <a:solidFill>
                    <a:schemeClr val="accent6">
                      <a:lumMod val="50000"/>
                    </a:schemeClr>
                  </a:solidFill>
                </a:rPr>
                <a:t>Expansion into the global market</a:t>
              </a:r>
            </a:p>
            <a:p>
              <a:pPr marL="285750" indent="-285750">
                <a:buFont typeface="Courier New" panose="02070309020205020404" pitchFamily="49" charset="0"/>
                <a:buChar char="o"/>
              </a:pPr>
              <a:r>
                <a:rPr lang="en-US" dirty="0">
                  <a:solidFill>
                    <a:schemeClr val="accent6">
                      <a:lumMod val="50000"/>
                    </a:schemeClr>
                  </a:solidFill>
                </a:rPr>
                <a:t>Increased market share</a:t>
              </a:r>
            </a:p>
            <a:p>
              <a:pPr marL="285750" indent="-285750">
                <a:buFont typeface="Courier New" panose="02070309020205020404" pitchFamily="49" charset="0"/>
                <a:buChar char="o"/>
              </a:pPr>
              <a:r>
                <a:rPr lang="en-US" dirty="0">
                  <a:solidFill>
                    <a:schemeClr val="accent6">
                      <a:lumMod val="50000"/>
                    </a:schemeClr>
                  </a:solidFill>
                </a:rPr>
                <a:t>Enhanced product offerings</a:t>
              </a:r>
            </a:p>
            <a:p>
              <a:pPr marL="285750" indent="-285750">
                <a:buFont typeface="Courier New" panose="02070309020205020404" pitchFamily="49" charset="0"/>
                <a:buChar char="o"/>
              </a:pPr>
              <a:r>
                <a:rPr lang="en-US" dirty="0">
                  <a:solidFill>
                    <a:schemeClr val="accent6">
                      <a:lumMod val="50000"/>
                    </a:schemeClr>
                  </a:solidFill>
                </a:rPr>
                <a:t>Improved brand reputation</a:t>
              </a:r>
            </a:p>
            <a:p>
              <a:pPr marL="285750" indent="-285750">
                <a:buFont typeface="Courier New" panose="02070309020205020404" pitchFamily="49" charset="0"/>
                <a:buChar char="o"/>
              </a:pPr>
              <a:r>
                <a:rPr lang="en-US" dirty="0">
                  <a:solidFill>
                    <a:schemeClr val="accent6">
                      <a:lumMod val="50000"/>
                    </a:schemeClr>
                  </a:solidFill>
                </a:rPr>
                <a:t>Cost efficiency</a:t>
              </a:r>
            </a:p>
          </p:txBody>
        </p:sp>
        <p:grpSp>
          <p:nvGrpSpPr>
            <p:cNvPr id="41" name="Group 40">
              <a:extLst>
                <a:ext uri="{FF2B5EF4-FFF2-40B4-BE49-F238E27FC236}">
                  <a16:creationId xmlns:a16="http://schemas.microsoft.com/office/drawing/2014/main" id="{AAE0E7FC-FE88-565E-4920-E953F3EE1C20}"/>
                </a:ext>
              </a:extLst>
            </p:cNvPr>
            <p:cNvGrpSpPr/>
            <p:nvPr/>
          </p:nvGrpSpPr>
          <p:grpSpPr>
            <a:xfrm>
              <a:off x="1132596" y="1440984"/>
              <a:ext cx="3733800" cy="4007315"/>
              <a:chOff x="1132596" y="1440984"/>
              <a:chExt cx="3733800" cy="4007315"/>
            </a:xfrm>
          </p:grpSpPr>
          <p:pic>
            <p:nvPicPr>
              <p:cNvPr id="24" name="Picture 23">
                <a:extLst>
                  <a:ext uri="{FF2B5EF4-FFF2-40B4-BE49-F238E27FC236}">
                    <a16:creationId xmlns:a16="http://schemas.microsoft.com/office/drawing/2014/main" id="{EA3C6C56-0D16-92F9-E40D-43CE51AD6F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2596" y="1714499"/>
                <a:ext cx="3733800" cy="3733800"/>
              </a:xfrm>
              <a:prstGeom prst="rect">
                <a:avLst/>
              </a:prstGeom>
            </p:spPr>
          </p:pic>
          <p:grpSp>
            <p:nvGrpSpPr>
              <p:cNvPr id="40" name="Group 39">
                <a:extLst>
                  <a:ext uri="{FF2B5EF4-FFF2-40B4-BE49-F238E27FC236}">
                    <a16:creationId xmlns:a16="http://schemas.microsoft.com/office/drawing/2014/main" id="{7659A27C-FE42-07FE-ECBD-20FE0E92EB7F}"/>
                  </a:ext>
                </a:extLst>
              </p:cNvPr>
              <p:cNvGrpSpPr/>
              <p:nvPr/>
            </p:nvGrpSpPr>
            <p:grpSpPr>
              <a:xfrm>
                <a:off x="1678633" y="1440984"/>
                <a:ext cx="114400" cy="771438"/>
                <a:chOff x="1678633" y="1440984"/>
                <a:chExt cx="114400" cy="771438"/>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8" name="Ink 27">
                      <a:extLst>
                        <a:ext uri="{FF2B5EF4-FFF2-40B4-BE49-F238E27FC236}">
                          <a16:creationId xmlns:a16="http://schemas.microsoft.com/office/drawing/2014/main" id="{E1ED0C8E-6B41-38DB-E59A-C31F820BB133}"/>
                        </a:ext>
                      </a:extLst>
                    </p14:cNvPr>
                    <p14:cNvContentPartPr/>
                    <p14:nvPr/>
                  </p14:nvContentPartPr>
                  <p14:xfrm rot="633501">
                    <a:off x="1678633" y="1440984"/>
                    <a:ext cx="35120" cy="771438"/>
                  </p14:xfrm>
                </p:contentPart>
              </mc:Choice>
              <mc:Fallback xmlns="">
                <p:pic>
                  <p:nvPicPr>
                    <p:cNvPr id="28" name="Ink 27">
                      <a:extLst>
                        <a:ext uri="{FF2B5EF4-FFF2-40B4-BE49-F238E27FC236}">
                          <a16:creationId xmlns:a16="http://schemas.microsoft.com/office/drawing/2014/main" id="{E1ED0C8E-6B41-38DB-E59A-C31F820BB133}"/>
                        </a:ext>
                      </a:extLst>
                    </p:cNvPr>
                    <p:cNvPicPr/>
                    <p:nvPr/>
                  </p:nvPicPr>
                  <p:blipFill>
                    <a:blip r:embed="rId11"/>
                    <a:stretch>
                      <a:fillRect/>
                    </a:stretch>
                  </p:blipFill>
                  <p:spPr>
                    <a:xfrm rot="633501">
                      <a:off x="1668424" y="1386759"/>
                      <a:ext cx="55130" cy="8795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F7FDF4FC-876B-940F-5EDA-82FA0F935B2C}"/>
                        </a:ext>
                      </a:extLst>
                    </p14:cNvPr>
                    <p14:cNvContentPartPr/>
                    <p14:nvPr/>
                  </p14:nvContentPartPr>
                  <p14:xfrm>
                    <a:off x="1703753" y="1815723"/>
                    <a:ext cx="89280" cy="360"/>
                  </p14:xfrm>
                </p:contentPart>
              </mc:Choice>
              <mc:Fallback xmlns="">
                <p:pic>
                  <p:nvPicPr>
                    <p:cNvPr id="30" name="Ink 29">
                      <a:extLst>
                        <a:ext uri="{FF2B5EF4-FFF2-40B4-BE49-F238E27FC236}">
                          <a16:creationId xmlns:a16="http://schemas.microsoft.com/office/drawing/2014/main" id="{F7FDF4FC-876B-940F-5EDA-82FA0F935B2C}"/>
                        </a:ext>
                      </a:extLst>
                    </p:cNvPr>
                    <p:cNvPicPr/>
                    <p:nvPr/>
                  </p:nvPicPr>
                  <p:blipFill>
                    <a:blip r:embed="rId13"/>
                    <a:stretch>
                      <a:fillRect/>
                    </a:stretch>
                  </p:blipFill>
                  <p:spPr>
                    <a:xfrm>
                      <a:off x="1697633" y="1809603"/>
                      <a:ext cx="101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FB5846B4-D9EB-BA51-0640-329EB2C3491E}"/>
                        </a:ext>
                      </a:extLst>
                    </p14:cNvPr>
                    <p14:cNvContentPartPr/>
                    <p14:nvPr/>
                  </p14:nvContentPartPr>
                  <p14:xfrm>
                    <a:off x="1690073" y="1820043"/>
                    <a:ext cx="18000" cy="60480"/>
                  </p14:xfrm>
                </p:contentPart>
              </mc:Choice>
              <mc:Fallback xmlns="">
                <p:pic>
                  <p:nvPicPr>
                    <p:cNvPr id="31" name="Ink 30">
                      <a:extLst>
                        <a:ext uri="{FF2B5EF4-FFF2-40B4-BE49-F238E27FC236}">
                          <a16:creationId xmlns:a16="http://schemas.microsoft.com/office/drawing/2014/main" id="{FB5846B4-D9EB-BA51-0640-329EB2C3491E}"/>
                        </a:ext>
                      </a:extLst>
                    </p:cNvPr>
                    <p:cNvPicPr/>
                    <p:nvPr/>
                  </p:nvPicPr>
                  <p:blipFill>
                    <a:blip r:embed="rId15"/>
                    <a:stretch>
                      <a:fillRect/>
                    </a:stretch>
                  </p:blipFill>
                  <p:spPr>
                    <a:xfrm>
                      <a:off x="1683828" y="1813923"/>
                      <a:ext cx="30490" cy="72720"/>
                    </a:xfrm>
                    <a:prstGeom prst="rect">
                      <a:avLst/>
                    </a:prstGeom>
                  </p:spPr>
                </p:pic>
              </mc:Fallback>
            </mc:AlternateContent>
          </p:grpSp>
        </p:grpSp>
      </p:grpSp>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26" name="Ink 25">
                <a:extLst>
                  <a:ext uri="{FF2B5EF4-FFF2-40B4-BE49-F238E27FC236}">
                    <a16:creationId xmlns:a16="http://schemas.microsoft.com/office/drawing/2014/main" id="{429D5484-2BD6-166F-DAD2-097B95DBD70C}"/>
                  </a:ext>
                </a:extLst>
              </p14:cNvPr>
              <p14:cNvContentPartPr/>
              <p14:nvPr/>
            </p14:nvContentPartPr>
            <p14:xfrm>
              <a:off x="1678193" y="1828683"/>
              <a:ext cx="19800" cy="35640"/>
            </p14:xfrm>
          </p:contentPart>
        </mc:Choice>
        <mc:Fallback xmlns="">
          <p:pic>
            <p:nvPicPr>
              <p:cNvPr id="26" name="Ink 25">
                <a:extLst>
                  <a:ext uri="{FF2B5EF4-FFF2-40B4-BE49-F238E27FC236}">
                    <a16:creationId xmlns:a16="http://schemas.microsoft.com/office/drawing/2014/main" id="{429D5484-2BD6-166F-DAD2-097B95DBD70C}"/>
                  </a:ext>
                </a:extLst>
              </p:cNvPr>
              <p:cNvPicPr/>
              <p:nvPr/>
            </p:nvPicPr>
            <p:blipFill>
              <a:blip r:embed="rId17"/>
              <a:stretch>
                <a:fillRect/>
              </a:stretch>
            </p:blipFill>
            <p:spPr>
              <a:xfrm>
                <a:off x="1669193" y="1774683"/>
                <a:ext cx="37440" cy="143280"/>
              </a:xfrm>
              <a:prstGeom prst="rect">
                <a:avLst/>
              </a:prstGeom>
            </p:spPr>
          </p:pic>
        </mc:Fallback>
      </mc:AlternateContent>
      <p:grpSp>
        <p:nvGrpSpPr>
          <p:cNvPr id="43" name="Group 42">
            <a:extLst>
              <a:ext uri="{FF2B5EF4-FFF2-40B4-BE49-F238E27FC236}">
                <a16:creationId xmlns:a16="http://schemas.microsoft.com/office/drawing/2014/main" id="{D404A668-0FE1-4BA6-2950-AF1097E01D18}"/>
              </a:ext>
            </a:extLst>
          </p:cNvPr>
          <p:cNvGrpSpPr/>
          <p:nvPr/>
        </p:nvGrpSpPr>
        <p:grpSpPr>
          <a:xfrm>
            <a:off x="-721367" y="-290006"/>
            <a:ext cx="10632276" cy="7237379"/>
            <a:chOff x="-650244" y="-352802"/>
            <a:chExt cx="10632276" cy="7237379"/>
          </a:xfrm>
        </p:grpSpPr>
        <p:grpSp>
          <p:nvGrpSpPr>
            <p:cNvPr id="23" name="Group 22">
              <a:extLst>
                <a:ext uri="{FF2B5EF4-FFF2-40B4-BE49-F238E27FC236}">
                  <a16:creationId xmlns:a16="http://schemas.microsoft.com/office/drawing/2014/main" id="{7D95E8BA-10F1-1399-7071-AA9223A37C47}"/>
                </a:ext>
              </a:extLst>
            </p:cNvPr>
            <p:cNvGrpSpPr/>
            <p:nvPr/>
          </p:nvGrpSpPr>
          <p:grpSpPr>
            <a:xfrm>
              <a:off x="-650244" y="-352802"/>
              <a:ext cx="10632276" cy="7237379"/>
              <a:chOff x="-8751652" y="-359383"/>
              <a:chExt cx="9513652" cy="7237379"/>
            </a:xfrm>
          </p:grpSpPr>
          <p:sp>
            <p:nvSpPr>
              <p:cNvPr id="9" name="Freeform: Shape 8">
                <a:extLst>
                  <a:ext uri="{FF2B5EF4-FFF2-40B4-BE49-F238E27FC236}">
                    <a16:creationId xmlns:a16="http://schemas.microsoft.com/office/drawing/2014/main" id="{97DA8399-7E7B-BCD7-9225-23D4132FEDF2}"/>
                  </a:ext>
                </a:extLst>
              </p:cNvPr>
              <p:cNvSpPr/>
              <p:nvPr/>
            </p:nvSpPr>
            <p:spPr>
              <a:xfrm flipV="1">
                <a:off x="-8751652" y="-359383"/>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a16="http://schemas.microsoft.com/office/drawing/2014/main" id="{888E98E4-CED0-261B-A96D-5D2809E29656}"/>
                  </a:ext>
                </a:extLst>
              </p:cNvPr>
              <p:cNvSpPr txBox="1"/>
              <p:nvPr/>
            </p:nvSpPr>
            <p:spPr>
              <a:xfrm>
                <a:off x="7998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04</a:t>
                </a:r>
              </a:p>
            </p:txBody>
          </p:sp>
        </p:grpSp>
        <p:sp>
          <p:nvSpPr>
            <p:cNvPr id="5" name="Text Box 1">
              <a:extLst>
                <a:ext uri="{FF2B5EF4-FFF2-40B4-BE49-F238E27FC236}">
                  <a16:creationId xmlns:a16="http://schemas.microsoft.com/office/drawing/2014/main" id="{75867B48-3D00-D302-EE27-BABAF4137737}"/>
                </a:ext>
              </a:extLst>
            </p:cNvPr>
            <p:cNvSpPr txBox="1"/>
            <p:nvPr/>
          </p:nvSpPr>
          <p:spPr>
            <a:xfrm>
              <a:off x="2330020" y="57144"/>
              <a:ext cx="4517127"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26/11 Response</a:t>
              </a:r>
            </a:p>
          </p:txBody>
        </p:sp>
        <p:sp>
          <p:nvSpPr>
            <p:cNvPr id="27" name="Rectangle: Rounded Corners 26">
              <a:extLst>
                <a:ext uri="{FF2B5EF4-FFF2-40B4-BE49-F238E27FC236}">
                  <a16:creationId xmlns:a16="http://schemas.microsoft.com/office/drawing/2014/main" id="{0193AA95-BA1D-4A71-EBC4-F4AB574E303B}"/>
                </a:ext>
              </a:extLst>
            </p:cNvPr>
            <p:cNvSpPr/>
            <p:nvPr/>
          </p:nvSpPr>
          <p:spPr>
            <a:xfrm>
              <a:off x="4916531" y="1351331"/>
              <a:ext cx="3806321" cy="4653876"/>
            </a:xfrm>
            <a:prstGeom prst="roundRect">
              <a:avLst/>
            </a:prstGeom>
            <a:solidFill>
              <a:srgbClr val="203864"/>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accent6">
                      <a:lumMod val="60000"/>
                      <a:lumOff val="40000"/>
                    </a:schemeClr>
                  </a:solidFill>
                </a:rPr>
                <a:t>During the tragic 26/11 Mumbai attacks, Ratan Tata demonstrated quiet yet powerful leadership. He personally stood outside the Taj Mahal Palace Hotel for days, overseeing relief efforts and visiting victims and employees without seeking publicity. He went to hospitals and even the homes of those affected, offering support and ensuring long‑term aid through Tata Group initiatives. His response reflected humility and compassion, showing that true leadership is not about grand gestures but about standing with people in their darkest times.</a:t>
              </a:r>
            </a:p>
          </p:txBody>
        </p:sp>
        <p:pic>
          <p:nvPicPr>
            <p:cNvPr id="39" name="Picture 38">
              <a:extLst>
                <a:ext uri="{FF2B5EF4-FFF2-40B4-BE49-F238E27FC236}">
                  <a16:creationId xmlns:a16="http://schemas.microsoft.com/office/drawing/2014/main" id="{C7F5CBFD-0A51-DF96-94FC-E1FE28E1432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6388" y="2557576"/>
              <a:ext cx="3816702" cy="2178700"/>
            </a:xfrm>
            <a:prstGeom prst="rect">
              <a:avLst/>
            </a:prstGeom>
          </p:spPr>
        </p:pic>
      </p:grpSp>
    </p:spTree>
    <p:extLst>
      <p:ext uri="{BB962C8B-B14F-4D97-AF65-F5344CB8AC3E}">
        <p14:creationId xmlns:p14="http://schemas.microsoft.com/office/powerpoint/2010/main" val="1648449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4EEE8BFD-5775-1D26-F4A4-B1C03FCDE819}"/>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C1C0D0C3-40C4-1400-2145-8F059D28B5EE}"/>
              </a:ext>
            </a:extLst>
          </p:cNvPr>
          <p:cNvGrpSpPr/>
          <p:nvPr/>
        </p:nvGrpSpPr>
        <p:grpSpPr>
          <a:xfrm>
            <a:off x="4572000" y="1905000"/>
            <a:ext cx="3048000" cy="3048000"/>
            <a:chOff x="4572000" y="1905000"/>
            <a:chExt cx="3048000" cy="3048000"/>
          </a:xfrm>
        </p:grpSpPr>
        <p:sp>
          <p:nvSpPr>
            <p:cNvPr id="14" name="Oval 13">
              <a:extLst>
                <a:ext uri="{FF2B5EF4-FFF2-40B4-BE49-F238E27FC236}">
                  <a16:creationId xmlns:a16="http://schemas.microsoft.com/office/drawing/2014/main" id="{712818FC-49D8-E7E6-0235-111ABEBEA007}"/>
                </a:ext>
              </a:extLst>
            </p:cNvPr>
            <p:cNvSpPr/>
            <p:nvPr/>
          </p:nvSpPr>
          <p:spPr>
            <a:xfrm>
              <a:off x="4572000" y="1905000"/>
              <a:ext cx="3048000" cy="3048000"/>
            </a:xfrm>
            <a:prstGeom prst="ellipse">
              <a:avLst/>
            </a:prstGeom>
            <a:solidFill>
              <a:schemeClr val="accent5">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D1EFE26D-8673-9926-90A1-87206D717B67}"/>
                </a:ext>
              </a:extLst>
            </p:cNvPr>
            <p:cNvPicPr>
              <a:picLocks noChangeAspect="1"/>
            </p:cNvPicPr>
            <p:nvPr/>
          </p:nvPicPr>
          <p:blipFill>
            <a:blip r:embed="rId4">
              <a:extLst>
                <a:ext uri="{28A0092B-C50C-407E-A947-70E740481C1C}">
                  <a14:useLocalDpi xmlns:a14="http://schemas.microsoft.com/office/drawing/2010/main" val="0"/>
                </a:ext>
              </a:extLst>
            </a:blip>
            <a:srcRect l="19916" t="19676" r="18333" b="28160"/>
            <a:stretch>
              <a:fillRect/>
            </a:stretch>
          </p:blipFill>
          <p:spPr>
            <a:xfrm>
              <a:off x="5210783" y="2621605"/>
              <a:ext cx="1770434" cy="1614791"/>
            </a:xfrm>
            <a:prstGeom prst="rect">
              <a:avLst/>
            </a:prstGeom>
          </p:spPr>
        </p:pic>
      </p:grpSp>
      <p:grpSp>
        <p:nvGrpSpPr>
          <p:cNvPr id="7" name="Group 6">
            <a:extLst>
              <a:ext uri="{FF2B5EF4-FFF2-40B4-BE49-F238E27FC236}">
                <a16:creationId xmlns:a16="http://schemas.microsoft.com/office/drawing/2014/main" id="{3E41DC44-B9AB-AFFB-454C-1210467038B4}"/>
              </a:ext>
            </a:extLst>
          </p:cNvPr>
          <p:cNvGrpSpPr/>
          <p:nvPr/>
        </p:nvGrpSpPr>
        <p:grpSpPr>
          <a:xfrm>
            <a:off x="-9758465" y="-339593"/>
            <a:ext cx="12848617" cy="7237379"/>
            <a:chOff x="-610952" y="-379380"/>
            <a:chExt cx="12848617" cy="7237379"/>
          </a:xfrm>
        </p:grpSpPr>
        <p:grpSp>
          <p:nvGrpSpPr>
            <p:cNvPr id="10" name="Group 9">
              <a:extLst>
                <a:ext uri="{FF2B5EF4-FFF2-40B4-BE49-F238E27FC236}">
                  <a16:creationId xmlns:a16="http://schemas.microsoft.com/office/drawing/2014/main" id="{CA83B736-D6F2-0591-29D7-5C03F4F65E0F}"/>
                </a:ext>
              </a:extLst>
            </p:cNvPr>
            <p:cNvGrpSpPr/>
            <p:nvPr/>
          </p:nvGrpSpPr>
          <p:grpSpPr>
            <a:xfrm>
              <a:off x="-610952" y="-379380"/>
              <a:ext cx="12848617" cy="7237379"/>
              <a:chOff x="-6835303" y="-379379"/>
              <a:chExt cx="9542835" cy="7237379"/>
            </a:xfrm>
          </p:grpSpPr>
          <p:sp>
            <p:nvSpPr>
              <p:cNvPr id="35" name="Freeform: Shape 34">
                <a:extLst>
                  <a:ext uri="{FF2B5EF4-FFF2-40B4-BE49-F238E27FC236}">
                    <a16:creationId xmlns:a16="http://schemas.microsoft.com/office/drawing/2014/main" id="{DFFDFEF4-E45B-DCF0-E972-7C18B017EBCB}"/>
                  </a:ext>
                </a:extLst>
              </p:cNvPr>
              <p:cNvSpPr/>
              <p:nvPr/>
            </p:nvSpPr>
            <p:spPr>
              <a:xfrm flipV="1">
                <a:off x="-6835303"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TextBox 35">
                <a:extLst>
                  <a:ext uri="{FF2B5EF4-FFF2-40B4-BE49-F238E27FC236}">
                    <a16:creationId xmlns:a16="http://schemas.microsoft.com/office/drawing/2014/main" id="{70B7708A-2394-2860-0266-DC00A1037CFF}"/>
                  </a:ext>
                </a:extLst>
              </p:cNvPr>
              <p:cNvSpPr txBox="1"/>
              <p:nvPr/>
            </p:nvSpPr>
            <p:spPr>
              <a:xfrm>
                <a:off x="2076315"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01</a:t>
                </a:r>
              </a:p>
            </p:txBody>
          </p:sp>
        </p:grpSp>
        <p:sp>
          <p:nvSpPr>
            <p:cNvPr id="11" name="Text Box 1">
              <a:extLst>
                <a:ext uri="{FF2B5EF4-FFF2-40B4-BE49-F238E27FC236}">
                  <a16:creationId xmlns:a16="http://schemas.microsoft.com/office/drawing/2014/main" id="{430E9A09-CA02-3F35-C79E-4F496D5784B8}"/>
                </a:ext>
              </a:extLst>
            </p:cNvPr>
            <p:cNvSpPr txBox="1"/>
            <p:nvPr/>
          </p:nvSpPr>
          <p:spPr>
            <a:xfrm>
              <a:off x="1548048" y="85853"/>
              <a:ext cx="8940799"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Jaguar Land Rover Acquisition</a:t>
              </a:r>
            </a:p>
          </p:txBody>
        </p:sp>
        <p:pic>
          <p:nvPicPr>
            <p:cNvPr id="12" name="Picture 11" descr="blog">
              <a:extLst>
                <a:ext uri="{FF2B5EF4-FFF2-40B4-BE49-F238E27FC236}">
                  <a16:creationId xmlns:a16="http://schemas.microsoft.com/office/drawing/2014/main" id="{70E28CA0-C0A4-2A8A-A7AA-9F04A6314CAD}"/>
                </a:ext>
              </a:extLst>
            </p:cNvPr>
            <p:cNvPicPr>
              <a:picLocks noChangeAspect="1"/>
            </p:cNvPicPr>
            <p:nvPr/>
          </p:nvPicPr>
          <p:blipFill>
            <a:blip r:embed="rId5"/>
            <a:stretch>
              <a:fillRect/>
            </a:stretch>
          </p:blipFill>
          <p:spPr>
            <a:xfrm>
              <a:off x="1922563" y="2346711"/>
              <a:ext cx="4763851" cy="2493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7025A82C-8601-89AE-C885-C740E15751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5709" y="5325655"/>
              <a:ext cx="2161756" cy="1518702"/>
            </a:xfrm>
            <a:prstGeom prst="rect">
              <a:avLst/>
            </a:prstGeom>
          </p:spPr>
        </p:pic>
        <p:pic>
          <p:nvPicPr>
            <p:cNvPr id="20" name="Picture 19" descr="How To Draw Land Rover Car Step by Step - [18 Easy Phase]">
              <a:extLst>
                <a:ext uri="{FF2B5EF4-FFF2-40B4-BE49-F238E27FC236}">
                  <a16:creationId xmlns:a16="http://schemas.microsoft.com/office/drawing/2014/main" id="{86F1C1F8-9D8D-5D0C-ED59-18B581AD5F82}"/>
                </a:ext>
              </a:extLst>
            </p:cNvPr>
            <p:cNvPicPr>
              <a:picLocks noChangeAspect="1"/>
            </p:cNvPicPr>
            <p:nvPr/>
          </p:nvPicPr>
          <p:blipFill>
            <a:blip r:embed="rId7"/>
            <a:stretch>
              <a:fillRect/>
            </a:stretch>
          </p:blipFill>
          <p:spPr>
            <a:xfrm>
              <a:off x="1714652" y="5136149"/>
              <a:ext cx="2699917" cy="1518703"/>
            </a:xfrm>
            <a:prstGeom prst="rect">
              <a:avLst/>
            </a:prstGeom>
          </p:spPr>
        </p:pic>
        <p:sp>
          <p:nvSpPr>
            <p:cNvPr id="34" name="Rectangle: Rounded Corners 33">
              <a:extLst>
                <a:ext uri="{FF2B5EF4-FFF2-40B4-BE49-F238E27FC236}">
                  <a16:creationId xmlns:a16="http://schemas.microsoft.com/office/drawing/2014/main" id="{D4F5EF09-96E0-A4BE-6901-97787BD27C95}"/>
                </a:ext>
              </a:extLst>
            </p:cNvPr>
            <p:cNvSpPr/>
            <p:nvPr/>
          </p:nvSpPr>
          <p:spPr>
            <a:xfrm>
              <a:off x="6926205" y="1371327"/>
              <a:ext cx="3806321" cy="4653876"/>
            </a:xfrm>
            <a:prstGeom prst="roundRect">
              <a:avLst/>
            </a:prstGeom>
            <a:solidFill>
              <a:srgbClr val="BDD7EE"/>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Jaguar Land Rover acquisition, valued at approximately $2.3 billion, marked a watershed moment for both Tata Motors and the global automotive industry.</a:t>
              </a:r>
            </a:p>
            <a:p>
              <a:r>
                <a:rPr lang="en-US" dirty="0">
                  <a:solidFill>
                    <a:schemeClr val="accent6">
                      <a:lumMod val="50000"/>
                    </a:schemeClr>
                  </a:solidFill>
                </a:rPr>
                <a:t>This case study in corporate strategy and foresight exemplifies how a visionary leader, Ratan Tata, recognized an opportunity to elevate Tata Motors onto the global stage by acquiring two iconic British brands.</a:t>
              </a:r>
            </a:p>
          </p:txBody>
        </p:sp>
      </p:grpSp>
      <p:grpSp>
        <p:nvGrpSpPr>
          <p:cNvPr id="37" name="Group 36">
            <a:extLst>
              <a:ext uri="{FF2B5EF4-FFF2-40B4-BE49-F238E27FC236}">
                <a16:creationId xmlns:a16="http://schemas.microsoft.com/office/drawing/2014/main" id="{06AB95BC-2AA8-F9BB-46FF-6ED82BD21BC8}"/>
              </a:ext>
            </a:extLst>
          </p:cNvPr>
          <p:cNvGrpSpPr/>
          <p:nvPr/>
        </p:nvGrpSpPr>
        <p:grpSpPr>
          <a:xfrm>
            <a:off x="-9856021" y="-392794"/>
            <a:ext cx="12149959" cy="7237379"/>
            <a:chOff x="-726444" y="-379379"/>
            <a:chExt cx="12149959" cy="7237379"/>
          </a:xfrm>
        </p:grpSpPr>
        <p:grpSp>
          <p:nvGrpSpPr>
            <p:cNvPr id="21" name="Group 20">
              <a:extLst>
                <a:ext uri="{FF2B5EF4-FFF2-40B4-BE49-F238E27FC236}">
                  <a16:creationId xmlns:a16="http://schemas.microsoft.com/office/drawing/2014/main" id="{EA719D8A-4883-2D25-6E18-2DD2BE151AB1}"/>
                </a:ext>
              </a:extLst>
            </p:cNvPr>
            <p:cNvGrpSpPr/>
            <p:nvPr/>
          </p:nvGrpSpPr>
          <p:grpSpPr>
            <a:xfrm>
              <a:off x="-726444" y="-379379"/>
              <a:ext cx="12149959" cy="7237379"/>
              <a:chOff x="-7474086" y="-379379"/>
              <a:chExt cx="9550401" cy="7237379"/>
            </a:xfrm>
          </p:grpSpPr>
          <p:sp>
            <p:nvSpPr>
              <p:cNvPr id="3" name="Freeform: Shape 2">
                <a:extLst>
                  <a:ext uri="{FF2B5EF4-FFF2-40B4-BE49-F238E27FC236}">
                    <a16:creationId xmlns:a16="http://schemas.microsoft.com/office/drawing/2014/main" id="{C3A40E46-2B40-F2ED-4EBC-5E8D6F0E0B01}"/>
                  </a:ext>
                </a:extLst>
              </p:cNvPr>
              <p:cNvSpPr/>
              <p:nvPr/>
            </p:nvSpPr>
            <p:spPr>
              <a:xfrm flipV="1">
                <a:off x="-7474086"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TextBox 16">
                <a:extLst>
                  <a:ext uri="{FF2B5EF4-FFF2-40B4-BE49-F238E27FC236}">
                    <a16:creationId xmlns:a16="http://schemas.microsoft.com/office/drawing/2014/main" id="{247FFE92-ED5A-6C28-0E42-B7F8DD205E5B}"/>
                  </a:ext>
                </a:extLst>
              </p:cNvPr>
              <p:cNvSpPr txBox="1"/>
              <p:nvPr/>
            </p:nvSpPr>
            <p:spPr>
              <a:xfrm>
                <a:off x="1445098"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02</a:t>
                </a:r>
              </a:p>
            </p:txBody>
          </p:sp>
        </p:grpSp>
        <p:sp>
          <p:nvSpPr>
            <p:cNvPr id="2" name="Text Box 1">
              <a:extLst>
                <a:ext uri="{FF2B5EF4-FFF2-40B4-BE49-F238E27FC236}">
                  <a16:creationId xmlns:a16="http://schemas.microsoft.com/office/drawing/2014/main" id="{2177343F-9844-9077-7DBF-8E440350FB09}"/>
                </a:ext>
              </a:extLst>
            </p:cNvPr>
            <p:cNvSpPr txBox="1"/>
            <p:nvPr/>
          </p:nvSpPr>
          <p:spPr>
            <a:xfrm>
              <a:off x="2803144" y="88709"/>
              <a:ext cx="5460773"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Tata Nano Project</a:t>
              </a:r>
            </a:p>
          </p:txBody>
        </p:sp>
        <p:pic>
          <p:nvPicPr>
            <p:cNvPr id="6" name="Picture 5">
              <a:extLst>
                <a:ext uri="{FF2B5EF4-FFF2-40B4-BE49-F238E27FC236}">
                  <a16:creationId xmlns:a16="http://schemas.microsoft.com/office/drawing/2014/main" id="{E0C2A92E-0E4B-B3F7-291E-D901E2B6C2EB}"/>
                </a:ext>
              </a:extLst>
            </p:cNvPr>
            <p:cNvPicPr>
              <a:picLocks noChangeAspect="1"/>
            </p:cNvPicPr>
            <p:nvPr/>
          </p:nvPicPr>
          <p:blipFill>
            <a:blip r:embed="rId8"/>
            <a:stretch>
              <a:fillRect/>
            </a:stretch>
          </p:blipFill>
          <p:spPr>
            <a:xfrm>
              <a:off x="1612358" y="1905000"/>
              <a:ext cx="3007694" cy="3489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 name="Rectangle: Rounded Corners 32">
              <a:extLst>
                <a:ext uri="{FF2B5EF4-FFF2-40B4-BE49-F238E27FC236}">
                  <a16:creationId xmlns:a16="http://schemas.microsoft.com/office/drawing/2014/main" id="{1E4C46D0-ACE3-7676-C7D2-EC9568E6A841}"/>
                </a:ext>
              </a:extLst>
            </p:cNvPr>
            <p:cNvSpPr/>
            <p:nvPr/>
          </p:nvSpPr>
          <p:spPr>
            <a:xfrm>
              <a:off x="5986673" y="1266314"/>
              <a:ext cx="3806321" cy="4653876"/>
            </a:xfrm>
            <a:prstGeom prst="roundRect">
              <a:avLst/>
            </a:prstGeom>
            <a:solidFill>
              <a:srgbClr val="9DC3E6"/>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Nano was created as a response to the growing demand for affordable personal transport in India. Ratan Tata aimed to provide a car that could be easily accessed by the middle class, who often preferred two-wheelers like scooters. The Nano was designed to be a practical and cost-effective solution for families, offering a safe and enclosed space for four to five passengers. Despite its initial success, the Nano faced challenges such as safety concerns, marketing failures, and a perception of low quality.</a:t>
              </a:r>
            </a:p>
          </p:txBody>
        </p:sp>
      </p:grpSp>
      <p:grpSp>
        <p:nvGrpSpPr>
          <p:cNvPr id="42" name="Group 41">
            <a:extLst>
              <a:ext uri="{FF2B5EF4-FFF2-40B4-BE49-F238E27FC236}">
                <a16:creationId xmlns:a16="http://schemas.microsoft.com/office/drawing/2014/main" id="{C6A0ACC3-0A0B-9D39-AE66-471A48E18805}"/>
              </a:ext>
            </a:extLst>
          </p:cNvPr>
          <p:cNvGrpSpPr/>
          <p:nvPr/>
        </p:nvGrpSpPr>
        <p:grpSpPr>
          <a:xfrm>
            <a:off x="-9827709" y="-391234"/>
            <a:ext cx="11381418" cy="7237379"/>
            <a:chOff x="-648624" y="-385961"/>
            <a:chExt cx="11381418" cy="7237379"/>
          </a:xfrm>
        </p:grpSpPr>
        <p:grpSp>
          <p:nvGrpSpPr>
            <p:cNvPr id="22" name="Group 21">
              <a:extLst>
                <a:ext uri="{FF2B5EF4-FFF2-40B4-BE49-F238E27FC236}">
                  <a16:creationId xmlns:a16="http://schemas.microsoft.com/office/drawing/2014/main" id="{D2B71782-7C37-A23D-DB4E-69E9E7C728E0}"/>
                </a:ext>
              </a:extLst>
            </p:cNvPr>
            <p:cNvGrpSpPr/>
            <p:nvPr/>
          </p:nvGrpSpPr>
          <p:grpSpPr>
            <a:xfrm>
              <a:off x="-648624" y="-385961"/>
              <a:ext cx="11381418" cy="7237379"/>
              <a:chOff x="-8112869" y="-379379"/>
              <a:chExt cx="9572559" cy="7237379"/>
            </a:xfrm>
          </p:grpSpPr>
          <p:sp>
            <p:nvSpPr>
              <p:cNvPr id="8" name="Freeform: Shape 7">
                <a:extLst>
                  <a:ext uri="{FF2B5EF4-FFF2-40B4-BE49-F238E27FC236}">
                    <a16:creationId xmlns:a16="http://schemas.microsoft.com/office/drawing/2014/main" id="{EEF362EE-7AFC-A779-4B51-27085058EC60}"/>
                  </a:ext>
                </a:extLst>
              </p:cNvPr>
              <p:cNvSpPr/>
              <p:nvPr/>
            </p:nvSpPr>
            <p:spPr>
              <a:xfrm flipV="1">
                <a:off x="-8112869"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2933702-C366-A7CB-FAEA-DC69363E48E0}"/>
                  </a:ext>
                </a:extLst>
              </p:cNvPr>
              <p:cNvSpPr txBox="1"/>
              <p:nvPr/>
            </p:nvSpPr>
            <p:spPr>
              <a:xfrm>
                <a:off x="82847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03</a:t>
                </a:r>
              </a:p>
            </p:txBody>
          </p:sp>
        </p:grpSp>
        <p:sp>
          <p:nvSpPr>
            <p:cNvPr id="4" name="Text Box 1">
              <a:extLst>
                <a:ext uri="{FF2B5EF4-FFF2-40B4-BE49-F238E27FC236}">
                  <a16:creationId xmlns:a16="http://schemas.microsoft.com/office/drawing/2014/main" id="{C58C149C-AB21-184F-66B8-866388F2C8A9}"/>
                </a:ext>
              </a:extLst>
            </p:cNvPr>
            <p:cNvSpPr txBox="1"/>
            <p:nvPr/>
          </p:nvSpPr>
          <p:spPr>
            <a:xfrm>
              <a:off x="1994127" y="145312"/>
              <a:ext cx="6433312"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Tetley Tea Acquisition</a:t>
              </a:r>
            </a:p>
          </p:txBody>
        </p:sp>
        <p:sp>
          <p:nvSpPr>
            <p:cNvPr id="25" name="Rectangle: Rounded Corners 24">
              <a:extLst>
                <a:ext uri="{FF2B5EF4-FFF2-40B4-BE49-F238E27FC236}">
                  <a16:creationId xmlns:a16="http://schemas.microsoft.com/office/drawing/2014/main" id="{C25276C0-FC66-5A70-2A9F-8ED66D22788B}"/>
                </a:ext>
              </a:extLst>
            </p:cNvPr>
            <p:cNvSpPr/>
            <p:nvPr/>
          </p:nvSpPr>
          <p:spPr>
            <a:xfrm>
              <a:off x="5636585" y="1351331"/>
              <a:ext cx="3806321" cy="4653876"/>
            </a:xfrm>
            <a:prstGeom prst="roundRect">
              <a:avLst/>
            </a:prstGeom>
            <a:solidFill>
              <a:srgbClr val="5B9BD5"/>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Tata acquired Tetley in February 2000 for £271 million. This acquisition made Tetley a wholly owned subsidiary of Tata Consumer Products, enhancing Tata's global tea operations.</a:t>
              </a:r>
            </a:p>
            <a:p>
              <a:r>
                <a:rPr lang="en-US" dirty="0">
                  <a:solidFill>
                    <a:schemeClr val="accent6">
                      <a:lumMod val="50000"/>
                    </a:schemeClr>
                  </a:solidFill>
                </a:rPr>
                <a:t>This helps Tata to:</a:t>
              </a:r>
            </a:p>
            <a:p>
              <a:pPr marL="285750" indent="-285750">
                <a:buFont typeface="Courier New" panose="02070309020205020404" pitchFamily="49" charset="0"/>
                <a:buChar char="o"/>
              </a:pPr>
              <a:r>
                <a:rPr lang="en-US" dirty="0">
                  <a:solidFill>
                    <a:schemeClr val="accent6">
                      <a:lumMod val="50000"/>
                    </a:schemeClr>
                  </a:solidFill>
                </a:rPr>
                <a:t>Expansion into the global market</a:t>
              </a:r>
            </a:p>
            <a:p>
              <a:pPr marL="285750" indent="-285750">
                <a:buFont typeface="Courier New" panose="02070309020205020404" pitchFamily="49" charset="0"/>
                <a:buChar char="o"/>
              </a:pPr>
              <a:r>
                <a:rPr lang="en-US" dirty="0">
                  <a:solidFill>
                    <a:schemeClr val="accent6">
                      <a:lumMod val="50000"/>
                    </a:schemeClr>
                  </a:solidFill>
                </a:rPr>
                <a:t>Increased market share</a:t>
              </a:r>
            </a:p>
            <a:p>
              <a:pPr marL="285750" indent="-285750">
                <a:buFont typeface="Courier New" panose="02070309020205020404" pitchFamily="49" charset="0"/>
                <a:buChar char="o"/>
              </a:pPr>
              <a:r>
                <a:rPr lang="en-US" dirty="0">
                  <a:solidFill>
                    <a:schemeClr val="accent6">
                      <a:lumMod val="50000"/>
                    </a:schemeClr>
                  </a:solidFill>
                </a:rPr>
                <a:t>Enhanced product offerings</a:t>
              </a:r>
            </a:p>
            <a:p>
              <a:pPr marL="285750" indent="-285750">
                <a:buFont typeface="Courier New" panose="02070309020205020404" pitchFamily="49" charset="0"/>
                <a:buChar char="o"/>
              </a:pPr>
              <a:r>
                <a:rPr lang="en-US" dirty="0">
                  <a:solidFill>
                    <a:schemeClr val="accent6">
                      <a:lumMod val="50000"/>
                    </a:schemeClr>
                  </a:solidFill>
                </a:rPr>
                <a:t>Improved brand reputation</a:t>
              </a:r>
            </a:p>
            <a:p>
              <a:pPr marL="285750" indent="-285750">
                <a:buFont typeface="Courier New" panose="02070309020205020404" pitchFamily="49" charset="0"/>
                <a:buChar char="o"/>
              </a:pPr>
              <a:r>
                <a:rPr lang="en-US" dirty="0">
                  <a:solidFill>
                    <a:schemeClr val="accent6">
                      <a:lumMod val="50000"/>
                    </a:schemeClr>
                  </a:solidFill>
                </a:rPr>
                <a:t>Cost efficiency</a:t>
              </a:r>
            </a:p>
          </p:txBody>
        </p:sp>
        <p:grpSp>
          <p:nvGrpSpPr>
            <p:cNvPr id="41" name="Group 40">
              <a:extLst>
                <a:ext uri="{FF2B5EF4-FFF2-40B4-BE49-F238E27FC236}">
                  <a16:creationId xmlns:a16="http://schemas.microsoft.com/office/drawing/2014/main" id="{C2902A87-DA6F-D11A-2DA1-54CA8506F387}"/>
                </a:ext>
              </a:extLst>
            </p:cNvPr>
            <p:cNvGrpSpPr/>
            <p:nvPr/>
          </p:nvGrpSpPr>
          <p:grpSpPr>
            <a:xfrm>
              <a:off x="1132596" y="1440984"/>
              <a:ext cx="3733800" cy="4007315"/>
              <a:chOff x="1132596" y="1440984"/>
              <a:chExt cx="3733800" cy="4007315"/>
            </a:xfrm>
          </p:grpSpPr>
          <p:pic>
            <p:nvPicPr>
              <p:cNvPr id="24" name="Picture 23">
                <a:extLst>
                  <a:ext uri="{FF2B5EF4-FFF2-40B4-BE49-F238E27FC236}">
                    <a16:creationId xmlns:a16="http://schemas.microsoft.com/office/drawing/2014/main" id="{E513AC1F-67EA-6400-EBA0-6222A43D66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2596" y="1714499"/>
                <a:ext cx="3733800" cy="3733800"/>
              </a:xfrm>
              <a:prstGeom prst="rect">
                <a:avLst/>
              </a:prstGeom>
            </p:spPr>
          </p:pic>
          <p:grpSp>
            <p:nvGrpSpPr>
              <p:cNvPr id="40" name="Group 39">
                <a:extLst>
                  <a:ext uri="{FF2B5EF4-FFF2-40B4-BE49-F238E27FC236}">
                    <a16:creationId xmlns:a16="http://schemas.microsoft.com/office/drawing/2014/main" id="{F0D16FCD-B488-6FEA-A443-C02C2B86DFB1}"/>
                  </a:ext>
                </a:extLst>
              </p:cNvPr>
              <p:cNvGrpSpPr/>
              <p:nvPr/>
            </p:nvGrpSpPr>
            <p:grpSpPr>
              <a:xfrm>
                <a:off x="1678633" y="1440984"/>
                <a:ext cx="114400" cy="771438"/>
                <a:chOff x="1678633" y="1440984"/>
                <a:chExt cx="114400" cy="771438"/>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8" name="Ink 27">
                      <a:extLst>
                        <a:ext uri="{FF2B5EF4-FFF2-40B4-BE49-F238E27FC236}">
                          <a16:creationId xmlns:a16="http://schemas.microsoft.com/office/drawing/2014/main" id="{70D18518-327D-409F-18F1-365ADB5FFF7B}"/>
                        </a:ext>
                      </a:extLst>
                    </p14:cNvPr>
                    <p14:cNvContentPartPr/>
                    <p14:nvPr/>
                  </p14:nvContentPartPr>
                  <p14:xfrm rot="633501">
                    <a:off x="1678633" y="1440984"/>
                    <a:ext cx="35120" cy="771438"/>
                  </p14:xfrm>
                </p:contentPart>
              </mc:Choice>
              <mc:Fallback xmlns="">
                <p:pic>
                  <p:nvPicPr>
                    <p:cNvPr id="28" name="Ink 27">
                      <a:extLst>
                        <a:ext uri="{FF2B5EF4-FFF2-40B4-BE49-F238E27FC236}">
                          <a16:creationId xmlns:a16="http://schemas.microsoft.com/office/drawing/2014/main" id="{70D18518-327D-409F-18F1-365ADB5FFF7B}"/>
                        </a:ext>
                      </a:extLst>
                    </p:cNvPr>
                    <p:cNvPicPr/>
                    <p:nvPr/>
                  </p:nvPicPr>
                  <p:blipFill>
                    <a:blip r:embed="rId11"/>
                    <a:stretch>
                      <a:fillRect/>
                    </a:stretch>
                  </p:blipFill>
                  <p:spPr>
                    <a:xfrm rot="633501">
                      <a:off x="1668424" y="1386759"/>
                      <a:ext cx="55130" cy="8795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6A25216A-10A6-CDD9-F305-2F2A8C5E24A8}"/>
                        </a:ext>
                      </a:extLst>
                    </p14:cNvPr>
                    <p14:cNvContentPartPr/>
                    <p14:nvPr/>
                  </p14:nvContentPartPr>
                  <p14:xfrm>
                    <a:off x="1703753" y="1815723"/>
                    <a:ext cx="89280" cy="360"/>
                  </p14:xfrm>
                </p:contentPart>
              </mc:Choice>
              <mc:Fallback xmlns="">
                <p:pic>
                  <p:nvPicPr>
                    <p:cNvPr id="30" name="Ink 29">
                      <a:extLst>
                        <a:ext uri="{FF2B5EF4-FFF2-40B4-BE49-F238E27FC236}">
                          <a16:creationId xmlns:a16="http://schemas.microsoft.com/office/drawing/2014/main" id="{6A25216A-10A6-CDD9-F305-2F2A8C5E24A8}"/>
                        </a:ext>
                      </a:extLst>
                    </p:cNvPr>
                    <p:cNvPicPr/>
                    <p:nvPr/>
                  </p:nvPicPr>
                  <p:blipFill>
                    <a:blip r:embed="rId13"/>
                    <a:stretch>
                      <a:fillRect/>
                    </a:stretch>
                  </p:blipFill>
                  <p:spPr>
                    <a:xfrm>
                      <a:off x="1697633" y="1809603"/>
                      <a:ext cx="101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543C1ADF-BA28-920B-D15A-F729ACCADD08}"/>
                        </a:ext>
                      </a:extLst>
                    </p14:cNvPr>
                    <p14:cNvContentPartPr/>
                    <p14:nvPr/>
                  </p14:nvContentPartPr>
                  <p14:xfrm>
                    <a:off x="1690073" y="1820043"/>
                    <a:ext cx="18000" cy="60480"/>
                  </p14:xfrm>
                </p:contentPart>
              </mc:Choice>
              <mc:Fallback xmlns="">
                <p:pic>
                  <p:nvPicPr>
                    <p:cNvPr id="31" name="Ink 30">
                      <a:extLst>
                        <a:ext uri="{FF2B5EF4-FFF2-40B4-BE49-F238E27FC236}">
                          <a16:creationId xmlns:a16="http://schemas.microsoft.com/office/drawing/2014/main" id="{543C1ADF-BA28-920B-D15A-F729ACCADD08}"/>
                        </a:ext>
                      </a:extLst>
                    </p:cNvPr>
                    <p:cNvPicPr/>
                    <p:nvPr/>
                  </p:nvPicPr>
                  <p:blipFill>
                    <a:blip r:embed="rId15"/>
                    <a:stretch>
                      <a:fillRect/>
                    </a:stretch>
                  </p:blipFill>
                  <p:spPr>
                    <a:xfrm>
                      <a:off x="1683828" y="1813923"/>
                      <a:ext cx="30490" cy="72720"/>
                    </a:xfrm>
                    <a:prstGeom prst="rect">
                      <a:avLst/>
                    </a:prstGeom>
                  </p:spPr>
                </p:pic>
              </mc:Fallback>
            </mc:AlternateContent>
          </p:grpSp>
        </p:grpSp>
      </p:grpSp>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26" name="Ink 25">
                <a:extLst>
                  <a:ext uri="{FF2B5EF4-FFF2-40B4-BE49-F238E27FC236}">
                    <a16:creationId xmlns:a16="http://schemas.microsoft.com/office/drawing/2014/main" id="{47C3F2DF-D920-7962-1A1C-A99686DABA4E}"/>
                  </a:ext>
                </a:extLst>
              </p14:cNvPr>
              <p14:cNvContentPartPr/>
              <p14:nvPr/>
            </p14:nvContentPartPr>
            <p14:xfrm>
              <a:off x="1678193" y="1828683"/>
              <a:ext cx="19800" cy="35640"/>
            </p14:xfrm>
          </p:contentPart>
        </mc:Choice>
        <mc:Fallback xmlns="">
          <p:pic>
            <p:nvPicPr>
              <p:cNvPr id="26" name="Ink 25">
                <a:extLst>
                  <a:ext uri="{FF2B5EF4-FFF2-40B4-BE49-F238E27FC236}">
                    <a16:creationId xmlns:a16="http://schemas.microsoft.com/office/drawing/2014/main" id="{47C3F2DF-D920-7962-1A1C-A99686DABA4E}"/>
                  </a:ext>
                </a:extLst>
              </p:cNvPr>
              <p:cNvPicPr/>
              <p:nvPr/>
            </p:nvPicPr>
            <p:blipFill>
              <a:blip r:embed="rId17"/>
              <a:stretch>
                <a:fillRect/>
              </a:stretch>
            </p:blipFill>
            <p:spPr>
              <a:xfrm>
                <a:off x="1669193" y="1774683"/>
                <a:ext cx="37440" cy="143280"/>
              </a:xfrm>
              <a:prstGeom prst="rect">
                <a:avLst/>
              </a:prstGeom>
            </p:spPr>
          </p:pic>
        </mc:Fallback>
      </mc:AlternateContent>
      <p:grpSp>
        <p:nvGrpSpPr>
          <p:cNvPr id="43" name="Group 42">
            <a:extLst>
              <a:ext uri="{FF2B5EF4-FFF2-40B4-BE49-F238E27FC236}">
                <a16:creationId xmlns:a16="http://schemas.microsoft.com/office/drawing/2014/main" id="{1BE248A1-A3CD-214F-1DDD-DA71C4B36C19}"/>
              </a:ext>
            </a:extLst>
          </p:cNvPr>
          <p:cNvGrpSpPr/>
          <p:nvPr/>
        </p:nvGrpSpPr>
        <p:grpSpPr>
          <a:xfrm>
            <a:off x="-9839120" y="-365966"/>
            <a:ext cx="10632276" cy="7237379"/>
            <a:chOff x="-650244" y="-352802"/>
            <a:chExt cx="10632276" cy="7237379"/>
          </a:xfrm>
        </p:grpSpPr>
        <p:grpSp>
          <p:nvGrpSpPr>
            <p:cNvPr id="23" name="Group 22">
              <a:extLst>
                <a:ext uri="{FF2B5EF4-FFF2-40B4-BE49-F238E27FC236}">
                  <a16:creationId xmlns:a16="http://schemas.microsoft.com/office/drawing/2014/main" id="{23AAC44E-9409-4CFA-F723-F1110A6AFEA5}"/>
                </a:ext>
              </a:extLst>
            </p:cNvPr>
            <p:cNvGrpSpPr/>
            <p:nvPr/>
          </p:nvGrpSpPr>
          <p:grpSpPr>
            <a:xfrm>
              <a:off x="-650244" y="-352802"/>
              <a:ext cx="10632276" cy="7237379"/>
              <a:chOff x="-8751652" y="-359383"/>
              <a:chExt cx="9513652" cy="7237379"/>
            </a:xfrm>
          </p:grpSpPr>
          <p:sp>
            <p:nvSpPr>
              <p:cNvPr id="9" name="Freeform: Shape 8">
                <a:extLst>
                  <a:ext uri="{FF2B5EF4-FFF2-40B4-BE49-F238E27FC236}">
                    <a16:creationId xmlns:a16="http://schemas.microsoft.com/office/drawing/2014/main" id="{CAF8C66B-68D8-975A-E392-109021AC4FB9}"/>
                  </a:ext>
                </a:extLst>
              </p:cNvPr>
              <p:cNvSpPr/>
              <p:nvPr/>
            </p:nvSpPr>
            <p:spPr>
              <a:xfrm flipV="1">
                <a:off x="-8751652" y="-359383"/>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a16="http://schemas.microsoft.com/office/drawing/2014/main" id="{3D2B6B80-4B1A-38FC-DFB7-36B3F9CF64CB}"/>
                  </a:ext>
                </a:extLst>
              </p:cNvPr>
              <p:cNvSpPr txBox="1"/>
              <p:nvPr/>
            </p:nvSpPr>
            <p:spPr>
              <a:xfrm>
                <a:off x="7998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04</a:t>
                </a:r>
              </a:p>
            </p:txBody>
          </p:sp>
        </p:grpSp>
        <p:sp>
          <p:nvSpPr>
            <p:cNvPr id="5" name="Text Box 1">
              <a:extLst>
                <a:ext uri="{FF2B5EF4-FFF2-40B4-BE49-F238E27FC236}">
                  <a16:creationId xmlns:a16="http://schemas.microsoft.com/office/drawing/2014/main" id="{35C60FCC-602F-F24D-86C9-3E37625F417B}"/>
                </a:ext>
              </a:extLst>
            </p:cNvPr>
            <p:cNvSpPr txBox="1"/>
            <p:nvPr/>
          </p:nvSpPr>
          <p:spPr>
            <a:xfrm>
              <a:off x="2330020" y="57144"/>
              <a:ext cx="4517127"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26/11 Response</a:t>
              </a:r>
            </a:p>
          </p:txBody>
        </p:sp>
        <p:sp>
          <p:nvSpPr>
            <p:cNvPr id="27" name="Rectangle: Rounded Corners 26">
              <a:extLst>
                <a:ext uri="{FF2B5EF4-FFF2-40B4-BE49-F238E27FC236}">
                  <a16:creationId xmlns:a16="http://schemas.microsoft.com/office/drawing/2014/main" id="{7E406F19-0BDE-104B-B4CC-1CE54F23BBE3}"/>
                </a:ext>
              </a:extLst>
            </p:cNvPr>
            <p:cNvSpPr/>
            <p:nvPr/>
          </p:nvSpPr>
          <p:spPr>
            <a:xfrm>
              <a:off x="4916531" y="1351331"/>
              <a:ext cx="3806321" cy="4653876"/>
            </a:xfrm>
            <a:prstGeom prst="roundRect">
              <a:avLst/>
            </a:prstGeom>
            <a:solidFill>
              <a:srgbClr val="203864"/>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accent6">
                      <a:lumMod val="60000"/>
                      <a:lumOff val="40000"/>
                    </a:schemeClr>
                  </a:solidFill>
                </a:rPr>
                <a:t>During the tragic 26/11 Mumbai attacks, Ratan Tata demonstrated quiet yet powerful leadership. He personally stood outside the Taj Mahal Palace Hotel for days, overseeing relief efforts and visiting victims and employees without seeking publicity. He went to hospitals and even the homes of those affected, offering support and ensuring long‑term aid through Tata Group initiatives. His response reflected humility and compassion, showing that true leadership is not about grand gestures but about standing with people in their darkest times.</a:t>
              </a:r>
            </a:p>
          </p:txBody>
        </p:sp>
        <p:pic>
          <p:nvPicPr>
            <p:cNvPr id="39" name="Picture 38">
              <a:extLst>
                <a:ext uri="{FF2B5EF4-FFF2-40B4-BE49-F238E27FC236}">
                  <a16:creationId xmlns:a16="http://schemas.microsoft.com/office/drawing/2014/main" id="{982EBE26-3B9E-7449-C478-04BD7A3FC85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6388" y="2557576"/>
              <a:ext cx="3816702" cy="2178700"/>
            </a:xfrm>
            <a:prstGeom prst="rect">
              <a:avLst/>
            </a:prstGeom>
          </p:spPr>
        </p:pic>
      </p:grpSp>
    </p:spTree>
    <p:extLst>
      <p:ext uri="{BB962C8B-B14F-4D97-AF65-F5344CB8AC3E}">
        <p14:creationId xmlns:p14="http://schemas.microsoft.com/office/powerpoint/2010/main" val="882580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89D5AE32-A6C8-C806-0D0F-E465233B6280}"/>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E08E6159-65C7-D18C-2680-8BBFB7E80512}"/>
              </a:ext>
            </a:extLst>
          </p:cNvPr>
          <p:cNvGrpSpPr/>
          <p:nvPr/>
        </p:nvGrpSpPr>
        <p:grpSpPr>
          <a:xfrm>
            <a:off x="4572000" y="1905000"/>
            <a:ext cx="3048000" cy="3048000"/>
            <a:chOff x="4572000" y="1905000"/>
            <a:chExt cx="3048000" cy="3048000"/>
          </a:xfrm>
        </p:grpSpPr>
        <p:sp>
          <p:nvSpPr>
            <p:cNvPr id="32" name="Oval 31">
              <a:extLst>
                <a:ext uri="{FF2B5EF4-FFF2-40B4-BE49-F238E27FC236}">
                  <a16:creationId xmlns:a16="http://schemas.microsoft.com/office/drawing/2014/main" id="{400060F1-75D4-AE14-6718-9D190715BFB1}"/>
                </a:ext>
              </a:extLst>
            </p:cNvPr>
            <p:cNvSpPr/>
            <p:nvPr/>
          </p:nvSpPr>
          <p:spPr>
            <a:xfrm>
              <a:off x="4572000" y="1905000"/>
              <a:ext cx="3048000" cy="3048000"/>
            </a:xfrm>
            <a:prstGeom prst="ellipse">
              <a:avLst/>
            </a:prstGeom>
            <a:solidFill>
              <a:schemeClr val="accent5">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5432531D-C316-869D-F2A1-5C53C1AC8629}"/>
                </a:ext>
              </a:extLst>
            </p:cNvPr>
            <p:cNvPicPr>
              <a:picLocks noChangeAspect="1"/>
            </p:cNvPicPr>
            <p:nvPr/>
          </p:nvPicPr>
          <p:blipFill>
            <a:blip r:embed="rId4">
              <a:extLst>
                <a:ext uri="{28A0092B-C50C-407E-A947-70E740481C1C}">
                  <a14:useLocalDpi xmlns:a14="http://schemas.microsoft.com/office/drawing/2010/main" val="0"/>
                </a:ext>
              </a:extLst>
            </a:blip>
            <a:srcRect l="19916" t="19676" r="18333" b="28160"/>
            <a:stretch>
              <a:fillRect/>
            </a:stretch>
          </p:blipFill>
          <p:spPr>
            <a:xfrm>
              <a:off x="5210783" y="2621605"/>
              <a:ext cx="1770434" cy="1614791"/>
            </a:xfrm>
            <a:prstGeom prst="rect">
              <a:avLst/>
            </a:prstGeom>
          </p:spPr>
        </p:pic>
      </p:grpSp>
      <p:grpSp>
        <p:nvGrpSpPr>
          <p:cNvPr id="41" name="Group 40">
            <a:extLst>
              <a:ext uri="{FF2B5EF4-FFF2-40B4-BE49-F238E27FC236}">
                <a16:creationId xmlns:a16="http://schemas.microsoft.com/office/drawing/2014/main" id="{3954194E-AEA0-3F1F-ED76-790616D78B04}"/>
              </a:ext>
            </a:extLst>
          </p:cNvPr>
          <p:cNvGrpSpPr/>
          <p:nvPr/>
        </p:nvGrpSpPr>
        <p:grpSpPr>
          <a:xfrm>
            <a:off x="-13065869" y="-379379"/>
            <a:ext cx="12848617" cy="7237379"/>
            <a:chOff x="-610952" y="-379380"/>
            <a:chExt cx="12848617" cy="7237379"/>
          </a:xfrm>
        </p:grpSpPr>
        <p:grpSp>
          <p:nvGrpSpPr>
            <p:cNvPr id="42" name="Group 41">
              <a:extLst>
                <a:ext uri="{FF2B5EF4-FFF2-40B4-BE49-F238E27FC236}">
                  <a16:creationId xmlns:a16="http://schemas.microsoft.com/office/drawing/2014/main" id="{C55BB659-56E6-20E9-E811-9B3068548CA8}"/>
                </a:ext>
              </a:extLst>
            </p:cNvPr>
            <p:cNvGrpSpPr/>
            <p:nvPr/>
          </p:nvGrpSpPr>
          <p:grpSpPr>
            <a:xfrm>
              <a:off x="-610952" y="-379380"/>
              <a:ext cx="12848617" cy="7237379"/>
              <a:chOff x="-6835303" y="-379379"/>
              <a:chExt cx="9542835" cy="7237379"/>
            </a:xfrm>
          </p:grpSpPr>
          <p:sp>
            <p:nvSpPr>
              <p:cNvPr id="48" name="Freeform: Shape 47">
                <a:extLst>
                  <a:ext uri="{FF2B5EF4-FFF2-40B4-BE49-F238E27FC236}">
                    <a16:creationId xmlns:a16="http://schemas.microsoft.com/office/drawing/2014/main" id="{76E0520D-143F-9C60-A0A7-28A560FB36DF}"/>
                  </a:ext>
                </a:extLst>
              </p:cNvPr>
              <p:cNvSpPr/>
              <p:nvPr/>
            </p:nvSpPr>
            <p:spPr>
              <a:xfrm flipV="1">
                <a:off x="-6835303"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7D7916F2-4EDE-B7AF-1128-7A4AECF5EDE6}"/>
                  </a:ext>
                </a:extLst>
              </p:cNvPr>
              <p:cNvSpPr txBox="1"/>
              <p:nvPr/>
            </p:nvSpPr>
            <p:spPr>
              <a:xfrm>
                <a:off x="2076315"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01</a:t>
                </a:r>
              </a:p>
            </p:txBody>
          </p:sp>
        </p:grpSp>
        <p:sp>
          <p:nvSpPr>
            <p:cNvPr id="43" name="Text Box 1">
              <a:extLst>
                <a:ext uri="{FF2B5EF4-FFF2-40B4-BE49-F238E27FC236}">
                  <a16:creationId xmlns:a16="http://schemas.microsoft.com/office/drawing/2014/main" id="{0E02CB38-CA76-CBFA-405D-F1F353FC4F46}"/>
                </a:ext>
              </a:extLst>
            </p:cNvPr>
            <p:cNvSpPr txBox="1"/>
            <p:nvPr/>
          </p:nvSpPr>
          <p:spPr>
            <a:xfrm>
              <a:off x="1548048" y="85853"/>
              <a:ext cx="8940799"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Jaguar Land Rover Acquisition</a:t>
              </a:r>
            </a:p>
          </p:txBody>
        </p:sp>
        <p:pic>
          <p:nvPicPr>
            <p:cNvPr id="44" name="Picture 43" descr="blog">
              <a:extLst>
                <a:ext uri="{FF2B5EF4-FFF2-40B4-BE49-F238E27FC236}">
                  <a16:creationId xmlns:a16="http://schemas.microsoft.com/office/drawing/2014/main" id="{B3CFE823-8257-6969-3F3F-6B14F7C9B6EF}"/>
                </a:ext>
              </a:extLst>
            </p:cNvPr>
            <p:cNvPicPr>
              <a:picLocks noChangeAspect="1"/>
            </p:cNvPicPr>
            <p:nvPr/>
          </p:nvPicPr>
          <p:blipFill>
            <a:blip r:embed="rId5"/>
            <a:stretch>
              <a:fillRect/>
            </a:stretch>
          </p:blipFill>
          <p:spPr>
            <a:xfrm>
              <a:off x="1922563" y="2346711"/>
              <a:ext cx="4763851" cy="2493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5" name="Picture 44">
              <a:extLst>
                <a:ext uri="{FF2B5EF4-FFF2-40B4-BE49-F238E27FC236}">
                  <a16:creationId xmlns:a16="http://schemas.microsoft.com/office/drawing/2014/main" id="{BF3FBCC4-43F0-F1E2-F3FB-25988AE3AB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5709" y="5325655"/>
              <a:ext cx="2161756" cy="1518702"/>
            </a:xfrm>
            <a:prstGeom prst="rect">
              <a:avLst/>
            </a:prstGeom>
          </p:spPr>
        </p:pic>
        <p:pic>
          <p:nvPicPr>
            <p:cNvPr id="46" name="Picture 45" descr="How To Draw Land Rover Car Step by Step - [18 Easy Phase]">
              <a:extLst>
                <a:ext uri="{FF2B5EF4-FFF2-40B4-BE49-F238E27FC236}">
                  <a16:creationId xmlns:a16="http://schemas.microsoft.com/office/drawing/2014/main" id="{766438E0-256E-5BBB-33D6-7F3BB6D25D70}"/>
                </a:ext>
              </a:extLst>
            </p:cNvPr>
            <p:cNvPicPr>
              <a:picLocks noChangeAspect="1"/>
            </p:cNvPicPr>
            <p:nvPr/>
          </p:nvPicPr>
          <p:blipFill>
            <a:blip r:embed="rId7"/>
            <a:stretch>
              <a:fillRect/>
            </a:stretch>
          </p:blipFill>
          <p:spPr>
            <a:xfrm>
              <a:off x="1714652" y="5136149"/>
              <a:ext cx="2699917" cy="1518703"/>
            </a:xfrm>
            <a:prstGeom prst="rect">
              <a:avLst/>
            </a:prstGeom>
          </p:spPr>
        </p:pic>
        <p:sp>
          <p:nvSpPr>
            <p:cNvPr id="47" name="Rectangle: Rounded Corners 46">
              <a:extLst>
                <a:ext uri="{FF2B5EF4-FFF2-40B4-BE49-F238E27FC236}">
                  <a16:creationId xmlns:a16="http://schemas.microsoft.com/office/drawing/2014/main" id="{81294EE5-EE53-E0F1-90C7-87DC688D843E}"/>
                </a:ext>
              </a:extLst>
            </p:cNvPr>
            <p:cNvSpPr/>
            <p:nvPr/>
          </p:nvSpPr>
          <p:spPr>
            <a:xfrm>
              <a:off x="6926205" y="1371327"/>
              <a:ext cx="3806321" cy="4653876"/>
            </a:xfrm>
            <a:prstGeom prst="roundRect">
              <a:avLst/>
            </a:prstGeom>
            <a:solidFill>
              <a:srgbClr val="BDD7EE"/>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Jaguar Land Rover acquisition, valued at approximately $2.3 billion, marked a watershed moment for both Tata Motors and the global automotive industry.</a:t>
              </a:r>
            </a:p>
            <a:p>
              <a:r>
                <a:rPr lang="en-US" dirty="0">
                  <a:solidFill>
                    <a:schemeClr val="accent6">
                      <a:lumMod val="50000"/>
                    </a:schemeClr>
                  </a:solidFill>
                </a:rPr>
                <a:t>This case study in corporate strategy and foresight exemplifies how a visionary leader, Ratan Tata, recognized an opportunity to elevate Tata Motors onto the global stage by acquiring two iconic British brands.</a:t>
              </a:r>
            </a:p>
          </p:txBody>
        </p:sp>
      </p:grpSp>
      <p:grpSp>
        <p:nvGrpSpPr>
          <p:cNvPr id="50" name="Group 49">
            <a:extLst>
              <a:ext uri="{FF2B5EF4-FFF2-40B4-BE49-F238E27FC236}">
                <a16:creationId xmlns:a16="http://schemas.microsoft.com/office/drawing/2014/main" id="{F40E9421-585F-8A25-82B3-3839C2FE7F48}"/>
              </a:ext>
            </a:extLst>
          </p:cNvPr>
          <p:cNvGrpSpPr/>
          <p:nvPr/>
        </p:nvGrpSpPr>
        <p:grpSpPr>
          <a:xfrm>
            <a:off x="-13163425" y="-432580"/>
            <a:ext cx="12149959" cy="7237379"/>
            <a:chOff x="-726444" y="-379379"/>
            <a:chExt cx="12149959" cy="7237379"/>
          </a:xfrm>
        </p:grpSpPr>
        <p:grpSp>
          <p:nvGrpSpPr>
            <p:cNvPr id="51" name="Group 50">
              <a:extLst>
                <a:ext uri="{FF2B5EF4-FFF2-40B4-BE49-F238E27FC236}">
                  <a16:creationId xmlns:a16="http://schemas.microsoft.com/office/drawing/2014/main" id="{9C58E24F-04A5-1AD3-4CEE-153DCDCAA02A}"/>
                </a:ext>
              </a:extLst>
            </p:cNvPr>
            <p:cNvGrpSpPr/>
            <p:nvPr/>
          </p:nvGrpSpPr>
          <p:grpSpPr>
            <a:xfrm>
              <a:off x="-726444" y="-379379"/>
              <a:ext cx="12149959" cy="7237379"/>
              <a:chOff x="-7474086" y="-379379"/>
              <a:chExt cx="9550401" cy="7237379"/>
            </a:xfrm>
          </p:grpSpPr>
          <p:sp>
            <p:nvSpPr>
              <p:cNvPr id="55" name="Freeform: Shape 54">
                <a:extLst>
                  <a:ext uri="{FF2B5EF4-FFF2-40B4-BE49-F238E27FC236}">
                    <a16:creationId xmlns:a16="http://schemas.microsoft.com/office/drawing/2014/main" id="{0C4C0A46-7E8C-58BC-DB99-8ACE8B2F32CD}"/>
                  </a:ext>
                </a:extLst>
              </p:cNvPr>
              <p:cNvSpPr/>
              <p:nvPr/>
            </p:nvSpPr>
            <p:spPr>
              <a:xfrm flipV="1">
                <a:off x="-7474086"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TextBox 55">
                <a:extLst>
                  <a:ext uri="{FF2B5EF4-FFF2-40B4-BE49-F238E27FC236}">
                    <a16:creationId xmlns:a16="http://schemas.microsoft.com/office/drawing/2014/main" id="{B531A8DE-5734-881B-FDB4-72C6A2DEA592}"/>
                  </a:ext>
                </a:extLst>
              </p:cNvPr>
              <p:cNvSpPr txBox="1"/>
              <p:nvPr/>
            </p:nvSpPr>
            <p:spPr>
              <a:xfrm>
                <a:off x="1445098"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02</a:t>
                </a:r>
              </a:p>
            </p:txBody>
          </p:sp>
        </p:grpSp>
        <p:sp>
          <p:nvSpPr>
            <p:cNvPr id="52" name="Text Box 1">
              <a:extLst>
                <a:ext uri="{FF2B5EF4-FFF2-40B4-BE49-F238E27FC236}">
                  <a16:creationId xmlns:a16="http://schemas.microsoft.com/office/drawing/2014/main" id="{2E18ADD1-AB11-16B8-11C3-3ADC3C201010}"/>
                </a:ext>
              </a:extLst>
            </p:cNvPr>
            <p:cNvSpPr txBox="1"/>
            <p:nvPr/>
          </p:nvSpPr>
          <p:spPr>
            <a:xfrm>
              <a:off x="2803144" y="88709"/>
              <a:ext cx="5460773"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Tata Nano Project</a:t>
              </a:r>
            </a:p>
          </p:txBody>
        </p:sp>
        <p:pic>
          <p:nvPicPr>
            <p:cNvPr id="53" name="Picture 52">
              <a:extLst>
                <a:ext uri="{FF2B5EF4-FFF2-40B4-BE49-F238E27FC236}">
                  <a16:creationId xmlns:a16="http://schemas.microsoft.com/office/drawing/2014/main" id="{B43AF527-C49E-C47E-5DCB-3EF00FED6014}"/>
                </a:ext>
              </a:extLst>
            </p:cNvPr>
            <p:cNvPicPr>
              <a:picLocks noChangeAspect="1"/>
            </p:cNvPicPr>
            <p:nvPr/>
          </p:nvPicPr>
          <p:blipFill>
            <a:blip r:embed="rId8"/>
            <a:stretch>
              <a:fillRect/>
            </a:stretch>
          </p:blipFill>
          <p:spPr>
            <a:xfrm>
              <a:off x="1612358" y="1905000"/>
              <a:ext cx="3007694" cy="3489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4" name="Rectangle: Rounded Corners 53">
              <a:extLst>
                <a:ext uri="{FF2B5EF4-FFF2-40B4-BE49-F238E27FC236}">
                  <a16:creationId xmlns:a16="http://schemas.microsoft.com/office/drawing/2014/main" id="{0163C220-B8D5-2FEC-768B-809EBF1E4211}"/>
                </a:ext>
              </a:extLst>
            </p:cNvPr>
            <p:cNvSpPr/>
            <p:nvPr/>
          </p:nvSpPr>
          <p:spPr>
            <a:xfrm>
              <a:off x="5986673" y="1266314"/>
              <a:ext cx="3806321" cy="4653876"/>
            </a:xfrm>
            <a:prstGeom prst="roundRect">
              <a:avLst/>
            </a:prstGeom>
            <a:solidFill>
              <a:srgbClr val="9DC3E6"/>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Nano was created as a response to the growing demand for affordable personal transport in India. Ratan Tata aimed to provide a car that could be easily accessed by the middle class, who often preferred two-wheelers like scooters. The Nano was designed to be a practical and cost-effective solution for families, offering a safe and enclosed space for four to five passengers. Despite its initial success, the Nano faced challenges such as safety concerns, marketing failures, and a perception of low quality.</a:t>
              </a:r>
            </a:p>
          </p:txBody>
        </p:sp>
      </p:grpSp>
      <p:grpSp>
        <p:nvGrpSpPr>
          <p:cNvPr id="57" name="Group 56">
            <a:extLst>
              <a:ext uri="{FF2B5EF4-FFF2-40B4-BE49-F238E27FC236}">
                <a16:creationId xmlns:a16="http://schemas.microsoft.com/office/drawing/2014/main" id="{D12EE222-9746-BA6E-887E-FD67FAE219B5}"/>
              </a:ext>
            </a:extLst>
          </p:cNvPr>
          <p:cNvGrpSpPr/>
          <p:nvPr/>
        </p:nvGrpSpPr>
        <p:grpSpPr>
          <a:xfrm>
            <a:off x="-13135113" y="-431020"/>
            <a:ext cx="11381418" cy="7237379"/>
            <a:chOff x="-648624" y="-385961"/>
            <a:chExt cx="11381418" cy="7237379"/>
          </a:xfrm>
        </p:grpSpPr>
        <p:grpSp>
          <p:nvGrpSpPr>
            <p:cNvPr id="58" name="Group 57">
              <a:extLst>
                <a:ext uri="{FF2B5EF4-FFF2-40B4-BE49-F238E27FC236}">
                  <a16:creationId xmlns:a16="http://schemas.microsoft.com/office/drawing/2014/main" id="{507CFE22-A7A7-97CF-CFF1-5F9906FE0B47}"/>
                </a:ext>
              </a:extLst>
            </p:cNvPr>
            <p:cNvGrpSpPr/>
            <p:nvPr/>
          </p:nvGrpSpPr>
          <p:grpSpPr>
            <a:xfrm>
              <a:off x="-648624" y="-385961"/>
              <a:ext cx="11381418" cy="7237379"/>
              <a:chOff x="-8112869" y="-379379"/>
              <a:chExt cx="9572559" cy="7237379"/>
            </a:xfrm>
          </p:grpSpPr>
          <p:sp>
            <p:nvSpPr>
              <p:cNvPr id="67" name="Freeform: Shape 66">
                <a:extLst>
                  <a:ext uri="{FF2B5EF4-FFF2-40B4-BE49-F238E27FC236}">
                    <a16:creationId xmlns:a16="http://schemas.microsoft.com/office/drawing/2014/main" id="{DE0D6248-6660-EA26-D1F8-D86C9F3E53E9}"/>
                  </a:ext>
                </a:extLst>
              </p:cNvPr>
              <p:cNvSpPr/>
              <p:nvPr/>
            </p:nvSpPr>
            <p:spPr>
              <a:xfrm flipV="1">
                <a:off x="-8112869"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TextBox 67">
                <a:extLst>
                  <a:ext uri="{FF2B5EF4-FFF2-40B4-BE49-F238E27FC236}">
                    <a16:creationId xmlns:a16="http://schemas.microsoft.com/office/drawing/2014/main" id="{FE640DCE-F07C-C0C8-559B-62BFDA550683}"/>
                  </a:ext>
                </a:extLst>
              </p:cNvPr>
              <p:cNvSpPr txBox="1"/>
              <p:nvPr/>
            </p:nvSpPr>
            <p:spPr>
              <a:xfrm>
                <a:off x="82847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03</a:t>
                </a:r>
              </a:p>
            </p:txBody>
          </p:sp>
        </p:grpSp>
        <p:sp>
          <p:nvSpPr>
            <p:cNvPr id="59" name="Text Box 1">
              <a:extLst>
                <a:ext uri="{FF2B5EF4-FFF2-40B4-BE49-F238E27FC236}">
                  <a16:creationId xmlns:a16="http://schemas.microsoft.com/office/drawing/2014/main" id="{D67B82CC-5B8B-2E92-81CD-17320DDF987D}"/>
                </a:ext>
              </a:extLst>
            </p:cNvPr>
            <p:cNvSpPr txBox="1"/>
            <p:nvPr/>
          </p:nvSpPr>
          <p:spPr>
            <a:xfrm>
              <a:off x="1994127" y="145312"/>
              <a:ext cx="6433312"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Tetley Tea Acquisition</a:t>
              </a:r>
            </a:p>
          </p:txBody>
        </p:sp>
        <p:sp>
          <p:nvSpPr>
            <p:cNvPr id="60" name="Rectangle: Rounded Corners 59">
              <a:extLst>
                <a:ext uri="{FF2B5EF4-FFF2-40B4-BE49-F238E27FC236}">
                  <a16:creationId xmlns:a16="http://schemas.microsoft.com/office/drawing/2014/main" id="{495DE76B-4048-CE5C-4955-747CD7DE49A5}"/>
                </a:ext>
              </a:extLst>
            </p:cNvPr>
            <p:cNvSpPr/>
            <p:nvPr/>
          </p:nvSpPr>
          <p:spPr>
            <a:xfrm>
              <a:off x="5636585" y="1351331"/>
              <a:ext cx="3806321" cy="4653876"/>
            </a:xfrm>
            <a:prstGeom prst="roundRect">
              <a:avLst/>
            </a:prstGeom>
            <a:solidFill>
              <a:srgbClr val="5B9BD5"/>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Tata acquired Tetley in February 2000 for £271 million. This acquisition made Tetley a wholly owned subsidiary of Tata Consumer Products, enhancing Tata's global tea operations.</a:t>
              </a:r>
            </a:p>
            <a:p>
              <a:r>
                <a:rPr lang="en-US" dirty="0">
                  <a:solidFill>
                    <a:schemeClr val="accent6">
                      <a:lumMod val="50000"/>
                    </a:schemeClr>
                  </a:solidFill>
                </a:rPr>
                <a:t>This helps Tata to:</a:t>
              </a:r>
            </a:p>
            <a:p>
              <a:pPr marL="285750" indent="-285750">
                <a:buFont typeface="Courier New" panose="02070309020205020404" pitchFamily="49" charset="0"/>
                <a:buChar char="o"/>
              </a:pPr>
              <a:r>
                <a:rPr lang="en-US" dirty="0">
                  <a:solidFill>
                    <a:schemeClr val="accent6">
                      <a:lumMod val="50000"/>
                    </a:schemeClr>
                  </a:solidFill>
                </a:rPr>
                <a:t>Expansion into the global market</a:t>
              </a:r>
            </a:p>
            <a:p>
              <a:pPr marL="285750" indent="-285750">
                <a:buFont typeface="Courier New" panose="02070309020205020404" pitchFamily="49" charset="0"/>
                <a:buChar char="o"/>
              </a:pPr>
              <a:r>
                <a:rPr lang="en-US" dirty="0">
                  <a:solidFill>
                    <a:schemeClr val="accent6">
                      <a:lumMod val="50000"/>
                    </a:schemeClr>
                  </a:solidFill>
                </a:rPr>
                <a:t>Increased market share</a:t>
              </a:r>
            </a:p>
            <a:p>
              <a:pPr marL="285750" indent="-285750">
                <a:buFont typeface="Courier New" panose="02070309020205020404" pitchFamily="49" charset="0"/>
                <a:buChar char="o"/>
              </a:pPr>
              <a:r>
                <a:rPr lang="en-US" dirty="0">
                  <a:solidFill>
                    <a:schemeClr val="accent6">
                      <a:lumMod val="50000"/>
                    </a:schemeClr>
                  </a:solidFill>
                </a:rPr>
                <a:t>Enhanced product offerings</a:t>
              </a:r>
            </a:p>
            <a:p>
              <a:pPr marL="285750" indent="-285750">
                <a:buFont typeface="Courier New" panose="02070309020205020404" pitchFamily="49" charset="0"/>
                <a:buChar char="o"/>
              </a:pPr>
              <a:r>
                <a:rPr lang="en-US" dirty="0">
                  <a:solidFill>
                    <a:schemeClr val="accent6">
                      <a:lumMod val="50000"/>
                    </a:schemeClr>
                  </a:solidFill>
                </a:rPr>
                <a:t>Improved brand reputation</a:t>
              </a:r>
            </a:p>
            <a:p>
              <a:pPr marL="285750" indent="-285750">
                <a:buFont typeface="Courier New" panose="02070309020205020404" pitchFamily="49" charset="0"/>
                <a:buChar char="o"/>
              </a:pPr>
              <a:r>
                <a:rPr lang="en-US" dirty="0">
                  <a:solidFill>
                    <a:schemeClr val="accent6">
                      <a:lumMod val="50000"/>
                    </a:schemeClr>
                  </a:solidFill>
                </a:rPr>
                <a:t>Cost efficiency</a:t>
              </a:r>
            </a:p>
          </p:txBody>
        </p:sp>
        <p:grpSp>
          <p:nvGrpSpPr>
            <p:cNvPr id="61" name="Group 60">
              <a:extLst>
                <a:ext uri="{FF2B5EF4-FFF2-40B4-BE49-F238E27FC236}">
                  <a16:creationId xmlns:a16="http://schemas.microsoft.com/office/drawing/2014/main" id="{8651CB14-6CBA-1EA7-428E-9343DEEB1567}"/>
                </a:ext>
              </a:extLst>
            </p:cNvPr>
            <p:cNvGrpSpPr/>
            <p:nvPr/>
          </p:nvGrpSpPr>
          <p:grpSpPr>
            <a:xfrm>
              <a:off x="1132596" y="1440984"/>
              <a:ext cx="3733800" cy="4007315"/>
              <a:chOff x="1132596" y="1440984"/>
              <a:chExt cx="3733800" cy="4007315"/>
            </a:xfrm>
          </p:grpSpPr>
          <p:pic>
            <p:nvPicPr>
              <p:cNvPr id="62" name="Picture 61">
                <a:extLst>
                  <a:ext uri="{FF2B5EF4-FFF2-40B4-BE49-F238E27FC236}">
                    <a16:creationId xmlns:a16="http://schemas.microsoft.com/office/drawing/2014/main" id="{265BEC4E-B585-F97B-ED22-95E1808E26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2596" y="1714499"/>
                <a:ext cx="3733800" cy="3733800"/>
              </a:xfrm>
              <a:prstGeom prst="rect">
                <a:avLst/>
              </a:prstGeom>
            </p:spPr>
          </p:pic>
          <p:grpSp>
            <p:nvGrpSpPr>
              <p:cNvPr id="63" name="Group 62">
                <a:extLst>
                  <a:ext uri="{FF2B5EF4-FFF2-40B4-BE49-F238E27FC236}">
                    <a16:creationId xmlns:a16="http://schemas.microsoft.com/office/drawing/2014/main" id="{AB1E9AD9-88F7-4AB9-4355-C288EDDD8DBD}"/>
                  </a:ext>
                </a:extLst>
              </p:cNvPr>
              <p:cNvGrpSpPr/>
              <p:nvPr/>
            </p:nvGrpSpPr>
            <p:grpSpPr>
              <a:xfrm>
                <a:off x="1678633" y="1440984"/>
                <a:ext cx="114400" cy="771438"/>
                <a:chOff x="1678633" y="1440984"/>
                <a:chExt cx="114400" cy="771438"/>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64" name="Ink 63">
                      <a:extLst>
                        <a:ext uri="{FF2B5EF4-FFF2-40B4-BE49-F238E27FC236}">
                          <a16:creationId xmlns:a16="http://schemas.microsoft.com/office/drawing/2014/main" id="{8D8A68A0-34EF-D00B-23E4-86DCE8BE6CD1}"/>
                        </a:ext>
                      </a:extLst>
                    </p14:cNvPr>
                    <p14:cNvContentPartPr/>
                    <p14:nvPr/>
                  </p14:nvContentPartPr>
                  <p14:xfrm rot="633501">
                    <a:off x="1678633" y="1440984"/>
                    <a:ext cx="35120" cy="771438"/>
                  </p14:xfrm>
                </p:contentPart>
              </mc:Choice>
              <mc:Fallback xmlns="">
                <p:pic>
                  <p:nvPicPr>
                    <p:cNvPr id="64" name="Ink 63">
                      <a:extLst>
                        <a:ext uri="{FF2B5EF4-FFF2-40B4-BE49-F238E27FC236}">
                          <a16:creationId xmlns:a16="http://schemas.microsoft.com/office/drawing/2014/main" id="{8D8A68A0-34EF-D00B-23E4-86DCE8BE6CD1}"/>
                        </a:ext>
                      </a:extLst>
                    </p:cNvPr>
                    <p:cNvPicPr/>
                    <p:nvPr/>
                  </p:nvPicPr>
                  <p:blipFill>
                    <a:blip r:embed="rId11"/>
                    <a:stretch>
                      <a:fillRect/>
                    </a:stretch>
                  </p:blipFill>
                  <p:spPr>
                    <a:xfrm rot="633501">
                      <a:off x="1668424" y="1386759"/>
                      <a:ext cx="55130" cy="8795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5" name="Ink 64">
                      <a:extLst>
                        <a:ext uri="{FF2B5EF4-FFF2-40B4-BE49-F238E27FC236}">
                          <a16:creationId xmlns:a16="http://schemas.microsoft.com/office/drawing/2014/main" id="{B10C98CD-9973-AF04-F475-E318006C5919}"/>
                        </a:ext>
                      </a:extLst>
                    </p14:cNvPr>
                    <p14:cNvContentPartPr/>
                    <p14:nvPr/>
                  </p14:nvContentPartPr>
                  <p14:xfrm>
                    <a:off x="1703753" y="1815723"/>
                    <a:ext cx="89280" cy="360"/>
                  </p14:xfrm>
                </p:contentPart>
              </mc:Choice>
              <mc:Fallback xmlns="">
                <p:pic>
                  <p:nvPicPr>
                    <p:cNvPr id="65" name="Ink 64">
                      <a:extLst>
                        <a:ext uri="{FF2B5EF4-FFF2-40B4-BE49-F238E27FC236}">
                          <a16:creationId xmlns:a16="http://schemas.microsoft.com/office/drawing/2014/main" id="{B10C98CD-9973-AF04-F475-E318006C5919}"/>
                        </a:ext>
                      </a:extLst>
                    </p:cNvPr>
                    <p:cNvPicPr/>
                    <p:nvPr/>
                  </p:nvPicPr>
                  <p:blipFill>
                    <a:blip r:embed="rId13"/>
                    <a:stretch>
                      <a:fillRect/>
                    </a:stretch>
                  </p:blipFill>
                  <p:spPr>
                    <a:xfrm>
                      <a:off x="1697633" y="1809603"/>
                      <a:ext cx="101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6" name="Ink 65">
                      <a:extLst>
                        <a:ext uri="{FF2B5EF4-FFF2-40B4-BE49-F238E27FC236}">
                          <a16:creationId xmlns:a16="http://schemas.microsoft.com/office/drawing/2014/main" id="{FB8EBE4B-6E33-393C-90C3-14C7D9C1F88B}"/>
                        </a:ext>
                      </a:extLst>
                    </p14:cNvPr>
                    <p14:cNvContentPartPr/>
                    <p14:nvPr/>
                  </p14:nvContentPartPr>
                  <p14:xfrm>
                    <a:off x="1690073" y="1820043"/>
                    <a:ext cx="18000" cy="60480"/>
                  </p14:xfrm>
                </p:contentPart>
              </mc:Choice>
              <mc:Fallback xmlns="">
                <p:pic>
                  <p:nvPicPr>
                    <p:cNvPr id="66" name="Ink 65">
                      <a:extLst>
                        <a:ext uri="{FF2B5EF4-FFF2-40B4-BE49-F238E27FC236}">
                          <a16:creationId xmlns:a16="http://schemas.microsoft.com/office/drawing/2014/main" id="{FB8EBE4B-6E33-393C-90C3-14C7D9C1F88B}"/>
                        </a:ext>
                      </a:extLst>
                    </p:cNvPr>
                    <p:cNvPicPr/>
                    <p:nvPr/>
                  </p:nvPicPr>
                  <p:blipFill>
                    <a:blip r:embed="rId15"/>
                    <a:stretch>
                      <a:fillRect/>
                    </a:stretch>
                  </p:blipFill>
                  <p:spPr>
                    <a:xfrm>
                      <a:off x="1683828" y="1813923"/>
                      <a:ext cx="30490" cy="72720"/>
                    </a:xfrm>
                    <a:prstGeom prst="rect">
                      <a:avLst/>
                    </a:prstGeom>
                  </p:spPr>
                </p:pic>
              </mc:Fallback>
            </mc:AlternateContent>
          </p:grpSp>
        </p:grpSp>
      </p:grpSp>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69" name="Ink 68">
                <a:extLst>
                  <a:ext uri="{FF2B5EF4-FFF2-40B4-BE49-F238E27FC236}">
                    <a16:creationId xmlns:a16="http://schemas.microsoft.com/office/drawing/2014/main" id="{20AFE76D-9734-7522-E831-17C80163E4AD}"/>
                  </a:ext>
                </a:extLst>
              </p14:cNvPr>
              <p14:cNvContentPartPr/>
              <p14:nvPr/>
            </p14:nvContentPartPr>
            <p14:xfrm>
              <a:off x="-1629211" y="1788897"/>
              <a:ext cx="19800" cy="35640"/>
            </p14:xfrm>
          </p:contentPart>
        </mc:Choice>
        <mc:Fallback xmlns="">
          <p:pic>
            <p:nvPicPr>
              <p:cNvPr id="69" name="Ink 68">
                <a:extLst>
                  <a:ext uri="{FF2B5EF4-FFF2-40B4-BE49-F238E27FC236}">
                    <a16:creationId xmlns:a16="http://schemas.microsoft.com/office/drawing/2014/main" id="{20AFE76D-9734-7522-E831-17C80163E4AD}"/>
                  </a:ext>
                </a:extLst>
              </p:cNvPr>
              <p:cNvPicPr/>
              <p:nvPr/>
            </p:nvPicPr>
            <p:blipFill>
              <a:blip r:embed="rId17"/>
              <a:stretch>
                <a:fillRect/>
              </a:stretch>
            </p:blipFill>
            <p:spPr>
              <a:xfrm>
                <a:off x="-1638211" y="1734897"/>
                <a:ext cx="37440" cy="143280"/>
              </a:xfrm>
              <a:prstGeom prst="rect">
                <a:avLst/>
              </a:prstGeom>
            </p:spPr>
          </p:pic>
        </mc:Fallback>
      </mc:AlternateContent>
      <p:grpSp>
        <p:nvGrpSpPr>
          <p:cNvPr id="70" name="Group 69">
            <a:extLst>
              <a:ext uri="{FF2B5EF4-FFF2-40B4-BE49-F238E27FC236}">
                <a16:creationId xmlns:a16="http://schemas.microsoft.com/office/drawing/2014/main" id="{BC391B92-9FD5-67B1-0341-35B1BCA28A7B}"/>
              </a:ext>
            </a:extLst>
          </p:cNvPr>
          <p:cNvGrpSpPr/>
          <p:nvPr/>
        </p:nvGrpSpPr>
        <p:grpSpPr>
          <a:xfrm>
            <a:off x="-13146524" y="-405752"/>
            <a:ext cx="10632276" cy="7237379"/>
            <a:chOff x="-650244" y="-352802"/>
            <a:chExt cx="10632276" cy="7237379"/>
          </a:xfrm>
        </p:grpSpPr>
        <p:grpSp>
          <p:nvGrpSpPr>
            <p:cNvPr id="71" name="Group 70">
              <a:extLst>
                <a:ext uri="{FF2B5EF4-FFF2-40B4-BE49-F238E27FC236}">
                  <a16:creationId xmlns:a16="http://schemas.microsoft.com/office/drawing/2014/main" id="{A2095342-E240-0841-7F58-37C690047A16}"/>
                </a:ext>
              </a:extLst>
            </p:cNvPr>
            <p:cNvGrpSpPr/>
            <p:nvPr/>
          </p:nvGrpSpPr>
          <p:grpSpPr>
            <a:xfrm>
              <a:off x="-650244" y="-352802"/>
              <a:ext cx="10632276" cy="7237379"/>
              <a:chOff x="-8751652" y="-359383"/>
              <a:chExt cx="9513652" cy="7237379"/>
            </a:xfrm>
          </p:grpSpPr>
          <p:sp>
            <p:nvSpPr>
              <p:cNvPr id="75" name="Freeform: Shape 74">
                <a:extLst>
                  <a:ext uri="{FF2B5EF4-FFF2-40B4-BE49-F238E27FC236}">
                    <a16:creationId xmlns:a16="http://schemas.microsoft.com/office/drawing/2014/main" id="{303687E6-19D6-B345-8BC9-DC5DAA910852}"/>
                  </a:ext>
                </a:extLst>
              </p:cNvPr>
              <p:cNvSpPr/>
              <p:nvPr/>
            </p:nvSpPr>
            <p:spPr>
              <a:xfrm flipV="1">
                <a:off x="-8751652" y="-359383"/>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TextBox 75">
                <a:extLst>
                  <a:ext uri="{FF2B5EF4-FFF2-40B4-BE49-F238E27FC236}">
                    <a16:creationId xmlns:a16="http://schemas.microsoft.com/office/drawing/2014/main" id="{0CFC92C0-7E87-EA58-BAD3-F3AAB6217D49}"/>
                  </a:ext>
                </a:extLst>
              </p:cNvPr>
              <p:cNvSpPr txBox="1"/>
              <p:nvPr/>
            </p:nvSpPr>
            <p:spPr>
              <a:xfrm>
                <a:off x="7998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04</a:t>
                </a:r>
              </a:p>
            </p:txBody>
          </p:sp>
        </p:grpSp>
        <p:sp>
          <p:nvSpPr>
            <p:cNvPr id="72" name="Text Box 1">
              <a:extLst>
                <a:ext uri="{FF2B5EF4-FFF2-40B4-BE49-F238E27FC236}">
                  <a16:creationId xmlns:a16="http://schemas.microsoft.com/office/drawing/2014/main" id="{87FDC8E5-88AB-0A49-77C7-427349D80165}"/>
                </a:ext>
              </a:extLst>
            </p:cNvPr>
            <p:cNvSpPr txBox="1"/>
            <p:nvPr/>
          </p:nvSpPr>
          <p:spPr>
            <a:xfrm>
              <a:off x="2330020" y="57144"/>
              <a:ext cx="4517127"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26/11 Response</a:t>
              </a:r>
            </a:p>
          </p:txBody>
        </p:sp>
        <p:sp>
          <p:nvSpPr>
            <p:cNvPr id="73" name="Rectangle: Rounded Corners 72">
              <a:extLst>
                <a:ext uri="{FF2B5EF4-FFF2-40B4-BE49-F238E27FC236}">
                  <a16:creationId xmlns:a16="http://schemas.microsoft.com/office/drawing/2014/main" id="{DA112C90-19B3-731B-9C98-D04011BCF0C4}"/>
                </a:ext>
              </a:extLst>
            </p:cNvPr>
            <p:cNvSpPr/>
            <p:nvPr/>
          </p:nvSpPr>
          <p:spPr>
            <a:xfrm>
              <a:off x="4916531" y="1351331"/>
              <a:ext cx="3806321" cy="4653876"/>
            </a:xfrm>
            <a:prstGeom prst="roundRect">
              <a:avLst/>
            </a:prstGeom>
            <a:solidFill>
              <a:srgbClr val="203864"/>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accent6">
                      <a:lumMod val="60000"/>
                      <a:lumOff val="40000"/>
                    </a:schemeClr>
                  </a:solidFill>
                </a:rPr>
                <a:t>During the tragic 26/11 Mumbai attacks, Ratan Tata demonstrated quiet yet powerful leadership. He personally stood outside the Taj Mahal Palace Hotel for days, overseeing relief efforts and visiting victims and employees without seeking publicity. He went to hospitals and even the homes of those affected, offering support and ensuring long‑term aid through Tata Group initiatives. His response reflected humility and compassion, showing that true leadership is not about grand gestures but about standing with people in their darkest times.</a:t>
              </a:r>
            </a:p>
          </p:txBody>
        </p:sp>
        <p:pic>
          <p:nvPicPr>
            <p:cNvPr id="74" name="Picture 73">
              <a:extLst>
                <a:ext uri="{FF2B5EF4-FFF2-40B4-BE49-F238E27FC236}">
                  <a16:creationId xmlns:a16="http://schemas.microsoft.com/office/drawing/2014/main" id="{C02A320B-DF95-8791-1042-FEA8752271D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6388" y="2557576"/>
              <a:ext cx="3816702" cy="2178700"/>
            </a:xfrm>
            <a:prstGeom prst="rect">
              <a:avLst/>
            </a:prstGeom>
          </p:spPr>
        </p:pic>
      </p:grpSp>
    </p:spTree>
    <p:extLst>
      <p:ext uri="{BB962C8B-B14F-4D97-AF65-F5344CB8AC3E}">
        <p14:creationId xmlns:p14="http://schemas.microsoft.com/office/powerpoint/2010/main" val="4270304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Box 1">
            <a:extLst>
              <a:ext uri="{FF2B5EF4-FFF2-40B4-BE49-F238E27FC236}">
                <a16:creationId xmlns:a16="http://schemas.microsoft.com/office/drawing/2014/main" id="{70237572-824B-BC8F-89A7-073E4C6F18EF}"/>
              </a:ext>
            </a:extLst>
          </p:cNvPr>
          <p:cNvSpPr txBox="1"/>
          <p:nvPr/>
        </p:nvSpPr>
        <p:spPr>
          <a:xfrm>
            <a:off x="1135116" y="-143192"/>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sp>
        <p:nvSpPr>
          <p:cNvPr id="13" name="Text Box 1">
            <a:extLst>
              <a:ext uri="{FF2B5EF4-FFF2-40B4-BE49-F238E27FC236}">
                <a16:creationId xmlns:a16="http://schemas.microsoft.com/office/drawing/2014/main" id="{004639D9-D09C-7C9B-A8F6-5BBE3CC66E90}"/>
              </a:ext>
            </a:extLst>
          </p:cNvPr>
          <p:cNvSpPr txBox="1"/>
          <p:nvPr/>
        </p:nvSpPr>
        <p:spPr>
          <a:xfrm>
            <a:off x="-4693415" y="1167765"/>
            <a:ext cx="4248150" cy="2585323"/>
          </a:xfrm>
          <a:prstGeom prst="rect">
            <a:avLst/>
          </a:prstGeom>
          <a:solidFill>
            <a:schemeClr val="tx1">
              <a:alpha val="24000"/>
            </a:schemeClr>
          </a:solidFill>
        </p:spPr>
        <p:txBody>
          <a:bodyPr wrap="square" rtlCol="0">
            <a:spAutoFit/>
          </a:bodyPr>
          <a:lstStyle/>
          <a:p>
            <a:r>
              <a:rPr lang="en-US" sz="5400" dirty="0">
                <a:ln w="3175" cmpd="sng">
                  <a:solidFill>
                    <a:schemeClr val="bg1"/>
                  </a:solidFill>
                  <a:prstDash val="solid"/>
                </a:ln>
                <a:noFill/>
                <a:latin typeface="Montserrat" panose="00000500000000000000" charset="0"/>
                <a:cs typeface="Montserrat" panose="00000500000000000000" charset="0"/>
              </a:rPr>
              <a:t>When Less Becomes More</a:t>
            </a:r>
          </a:p>
        </p:txBody>
      </p:sp>
      <p:sp>
        <p:nvSpPr>
          <p:cNvPr id="14" name="Text Box 2">
            <a:extLst>
              <a:ext uri="{FF2B5EF4-FFF2-40B4-BE49-F238E27FC236}">
                <a16:creationId xmlns:a16="http://schemas.microsoft.com/office/drawing/2014/main" id="{7A3248F0-E1CB-3DC6-0DD9-2E5797744374}"/>
              </a:ext>
            </a:extLst>
          </p:cNvPr>
          <p:cNvSpPr txBox="1"/>
          <p:nvPr/>
        </p:nvSpPr>
        <p:spPr>
          <a:xfrm>
            <a:off x="13026390" y="4786630"/>
            <a:ext cx="3164205" cy="1754326"/>
          </a:xfrm>
          <a:prstGeom prst="rect">
            <a:avLst/>
          </a:prstGeom>
          <a:solidFill>
            <a:schemeClr val="tx1">
              <a:alpha val="24000"/>
            </a:schemeClr>
          </a:solidFill>
        </p:spPr>
        <p:txBody>
          <a:bodyPr wrap="square" rtlCol="0">
            <a:spAutoFit/>
          </a:bodyPr>
          <a:lstStyle/>
          <a:p>
            <a:r>
              <a:rPr lang="en-US" sz="5400" dirty="0">
                <a:ln w="12700" cmpd="sng">
                  <a:solidFill>
                    <a:schemeClr val="bg1"/>
                  </a:solidFill>
                  <a:prstDash val="solid"/>
                </a:ln>
                <a:noFill/>
                <a:latin typeface="Montserrat" panose="00000500000000000000" charset="0"/>
                <a:cs typeface="Montserrat" panose="00000500000000000000" charset="0"/>
              </a:rPr>
              <a:t>RATAN TATA</a:t>
            </a:r>
          </a:p>
        </p:txBody>
      </p:sp>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68F12262-E916-BC5B-7FF6-EE8249A8D8AC}"/>
                  </a:ext>
                </a:extLst>
              </p:cNvPr>
              <p:cNvGraphicFramePr>
                <a:graphicFrameLocks noChangeAspect="1"/>
              </p:cNvGraphicFramePr>
              <p:nvPr>
                <p:extLst>
                  <p:ext uri="{D42A27DB-BD31-4B8C-83A1-F6EECF244321}">
                    <p14:modId xmlns:p14="http://schemas.microsoft.com/office/powerpoint/2010/main" val="2923129271"/>
                  </p:ext>
                </p:extLst>
              </p:nvPr>
            </p:nvGraphicFramePr>
            <p:xfrm>
              <a:off x="-518161" y="4520205"/>
              <a:ext cx="4134110" cy="2340060"/>
            </p:xfrm>
            <a:graphic>
              <a:graphicData uri="http://schemas.microsoft.com/office/powerpoint/2016/sectionzoom">
                <psez:sectionZm>
                  <psez:sectionZmObj sectionId="{DFBCF99C-57F4-4B18-8753-68E708E61FB0}">
                    <psez:zmPr id="{F80ADE2E-90BF-4034-8129-1242BD54375A}" transitionDur="1000" showBg="0">
                      <p166:blipFill xmlns:p166="http://schemas.microsoft.com/office/powerpoint/2016/6/main">
                        <a:blip r:embed="rId3"/>
                        <a:stretch>
                          <a:fillRect/>
                        </a:stretch>
                      </p166:blipFill>
                      <p166:spPr xmlns:p166="http://schemas.microsoft.com/office/powerpoint/2016/6/main">
                        <a:xfrm>
                          <a:off x="0" y="0"/>
                          <a:ext cx="4134110" cy="2340060"/>
                        </a:xfrm>
                        <a:prstGeom prst="rect">
                          <a:avLst/>
                        </a:prstGeom>
                        <a:noFill/>
                        <a:effectLst>
                          <a:outerShdw blurRad="50800" dist="50800" dir="5400000" algn="ctr" rotWithShape="0">
                            <a:srgbClr val="000000"/>
                          </a:outerShdw>
                        </a:effectLst>
                      </p166:spPr>
                    </psez:zmPr>
                  </psez:sectionZmObj>
                </psez:sectionZm>
              </a:graphicData>
            </a:graphic>
          </p:graphicFrame>
        </mc:Choice>
        <mc:Fallback xmlns="">
          <p:pic>
            <p:nvPicPr>
              <p:cNvPr id="3" name="Section Zoom 2">
                <a:hlinkClick r:id="rId4" action="ppaction://hlinksldjump"/>
                <a:extLst>
                  <a:ext uri="{FF2B5EF4-FFF2-40B4-BE49-F238E27FC236}">
                    <a16:creationId xmlns:a16="http://schemas.microsoft.com/office/drawing/2014/main" id="{68F12262-E916-BC5B-7FF6-EE8249A8D8AC}"/>
                  </a:ext>
                </a:extLst>
              </p:cNvPr>
              <p:cNvPicPr>
                <a:picLocks noGrp="1" noRot="1" noChangeAspect="1" noMove="1" noResize="1" noEditPoints="1" noAdjustHandles="1" noChangeArrowheads="1" noChangeShapeType="1"/>
              </p:cNvPicPr>
              <p:nvPr/>
            </p:nvPicPr>
            <p:blipFill>
              <a:blip r:embed="rId5"/>
              <a:stretch>
                <a:fillRect/>
              </a:stretch>
            </p:blipFill>
            <p:spPr>
              <a:xfrm>
                <a:off x="-518161" y="4520205"/>
                <a:ext cx="4134110" cy="2340060"/>
              </a:xfrm>
              <a:prstGeom prst="rect">
                <a:avLst/>
              </a:prstGeom>
              <a:noFill/>
              <a:effectLst>
                <a:outerShdw blurRad="50800" dist="50800" dir="5400000" algn="ctr" rotWithShape="0">
                  <a:srgbClr val="000000"/>
                </a:outerShdw>
              </a:effectLst>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853596CD-C673-516D-6F55-5E462F4BA71A}"/>
                  </a:ext>
                </a:extLst>
              </p:cNvPr>
              <p:cNvGraphicFramePr>
                <a:graphicFrameLocks noChangeAspect="1"/>
              </p:cNvGraphicFramePr>
              <p:nvPr>
                <p:extLst>
                  <p:ext uri="{D42A27DB-BD31-4B8C-83A1-F6EECF244321}">
                    <p14:modId xmlns:p14="http://schemas.microsoft.com/office/powerpoint/2010/main" val="3689752170"/>
                  </p:ext>
                </p:extLst>
              </p:nvPr>
            </p:nvGraphicFramePr>
            <p:xfrm>
              <a:off x="2087374" y="1949553"/>
              <a:ext cx="3893544" cy="2190120"/>
            </p:xfrm>
            <a:graphic>
              <a:graphicData uri="http://schemas.microsoft.com/office/powerpoint/2016/sectionzoom">
                <psez:sectionZm>
                  <psez:sectionZmObj sectionId="{B297C3CA-E963-4D79-9A12-E9BC8B039863}">
                    <psez:zmPr id="{1A1AB704-8E12-4B17-833C-7F25C0C93670}" transitionDur="1000" showBg="0">
                      <p166:blipFill xmlns:p166="http://schemas.microsoft.com/office/powerpoint/2016/6/main">
                        <a:blip r:embed="rId6"/>
                        <a:stretch>
                          <a:fillRect/>
                        </a:stretch>
                      </p166:blipFill>
                      <p166:spPr xmlns:p166="http://schemas.microsoft.com/office/powerpoint/2016/6/main">
                        <a:xfrm>
                          <a:off x="0" y="0"/>
                          <a:ext cx="3893544" cy="2190120"/>
                        </a:xfrm>
                        <a:prstGeom prst="rect">
                          <a:avLst/>
                        </a:prstGeom>
                        <a:noFill/>
                      </p166:spPr>
                    </psez:zmPr>
                  </psez:sectionZmObj>
                </psez:sectionZm>
              </a:graphicData>
            </a:graphic>
          </p:graphicFrame>
        </mc:Choice>
        <mc:Fallback xmlns="">
          <p:pic>
            <p:nvPicPr>
              <p:cNvPr id="6" name="Section Zoom 5">
                <a:hlinkClick r:id="rId7" action="ppaction://hlinksldjump"/>
                <a:extLst>
                  <a:ext uri="{FF2B5EF4-FFF2-40B4-BE49-F238E27FC236}">
                    <a16:creationId xmlns:a16="http://schemas.microsoft.com/office/drawing/2014/main" id="{853596CD-C673-516D-6F55-5E462F4BA71A}"/>
                  </a:ext>
                </a:extLst>
              </p:cNvPr>
              <p:cNvPicPr>
                <a:picLocks noGrp="1" noRot="1" noChangeAspect="1" noMove="1" noResize="1" noEditPoints="1" noAdjustHandles="1" noChangeArrowheads="1" noChangeShapeType="1"/>
              </p:cNvPicPr>
              <p:nvPr/>
            </p:nvPicPr>
            <p:blipFill>
              <a:blip r:embed="rId8"/>
              <a:stretch>
                <a:fillRect/>
              </a:stretch>
            </p:blipFill>
            <p:spPr>
              <a:xfrm>
                <a:off x="2087374" y="1949553"/>
                <a:ext cx="3893544" cy="2190120"/>
              </a:xfrm>
              <a:prstGeom prst="rect">
                <a:avLst/>
              </a:prstGeom>
              <a:noFill/>
            </p:spPr>
          </p:pic>
        </mc:Fallback>
      </mc:AlternateContent>
      <p:sp>
        <p:nvSpPr>
          <p:cNvPr id="2" name="Text Box 1">
            <a:extLst>
              <a:ext uri="{FF2B5EF4-FFF2-40B4-BE49-F238E27FC236}">
                <a16:creationId xmlns:a16="http://schemas.microsoft.com/office/drawing/2014/main" id="{884CF3E2-EFE6-6F8E-35EC-521A9DE92B6C}"/>
              </a:ext>
            </a:extLst>
          </p:cNvPr>
          <p:cNvSpPr txBox="1"/>
          <p:nvPr/>
        </p:nvSpPr>
        <p:spPr>
          <a:xfrm>
            <a:off x="-2804" y="7916707"/>
            <a:ext cx="1137920" cy="246221"/>
          </a:xfrm>
          <a:prstGeom prst="rect">
            <a:avLst/>
          </a:prstGeom>
          <a:solidFill>
            <a:schemeClr val="tx1">
              <a:alpha val="24000"/>
            </a:schemeClr>
          </a:solidFill>
        </p:spPr>
        <p:txBody>
          <a:bodyPr wrap="square" rtlCol="0">
            <a:spAutoFit/>
          </a:bodyPr>
          <a:lstStyle/>
          <a:p>
            <a:r>
              <a:rPr lang="en-US" sz="1000" dirty="0">
                <a:ln w="3175" cmpd="sng">
                  <a:solidFill>
                    <a:schemeClr val="bg1"/>
                  </a:solidFill>
                  <a:prstDash val="solid"/>
                </a:ln>
                <a:noFill/>
                <a:latin typeface="Montserrat" panose="00000500000000000000" charset="0"/>
                <a:cs typeface="Montserrat" panose="00000500000000000000" charset="0"/>
              </a:rPr>
              <a:t>    By Vardaan</a:t>
            </a:r>
          </a:p>
        </p:txBody>
      </p:sp>
      <p:pic>
        <p:nvPicPr>
          <p:cNvPr id="4" name="Picture 3">
            <a:extLst>
              <a:ext uri="{FF2B5EF4-FFF2-40B4-BE49-F238E27FC236}">
                <a16:creationId xmlns:a16="http://schemas.microsoft.com/office/drawing/2014/main" id="{8E9DE130-8F85-4C03-8827-A554C01FB2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04" y="7896470"/>
            <a:ext cx="286694" cy="286694"/>
          </a:xfrm>
          <a:prstGeom prst="rect">
            <a:avLst/>
          </a:prstGeom>
        </p:spPr>
      </p:pic>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8AE1187F-0DD9-941F-8C13-AC5B32A52742}"/>
                  </a:ext>
                </a:extLst>
              </p:cNvPr>
              <p:cNvGraphicFramePr>
                <a:graphicFrameLocks noChangeAspect="1"/>
              </p:cNvGraphicFramePr>
              <p:nvPr>
                <p:extLst>
                  <p:ext uri="{D42A27DB-BD31-4B8C-83A1-F6EECF244321}">
                    <p14:modId xmlns:p14="http://schemas.microsoft.com/office/powerpoint/2010/main" val="1132604929"/>
                  </p:ext>
                </p:extLst>
              </p:nvPr>
            </p:nvGraphicFramePr>
            <p:xfrm>
              <a:off x="5176003" y="4703016"/>
              <a:ext cx="3531634" cy="1986544"/>
            </p:xfrm>
            <a:graphic>
              <a:graphicData uri="http://schemas.microsoft.com/office/powerpoint/2016/sectionzoom">
                <psez:sectionZm>
                  <psez:sectionZmObj sectionId="{D4DD461A-E1F3-4A9B-8590-BAFD2A11B379}">
                    <psez:zmPr id="{0924E415-52C3-4179-A654-5EB86AECC314}" transitionDur="1000" showBg="0">
                      <p166:blipFill xmlns:p166="http://schemas.microsoft.com/office/powerpoint/2016/6/main">
                        <a:blip r:embed="rId10"/>
                        <a:stretch>
                          <a:fillRect/>
                        </a:stretch>
                      </p166:blipFill>
                      <p166:spPr xmlns:p166="http://schemas.microsoft.com/office/powerpoint/2016/6/main">
                        <a:xfrm>
                          <a:off x="0" y="0"/>
                          <a:ext cx="3531634" cy="1986544"/>
                        </a:xfrm>
                        <a:prstGeom prst="rect">
                          <a:avLst/>
                        </a:prstGeom>
                      </p166:spPr>
                    </psez:zmPr>
                  </psez:sectionZmObj>
                </psez:sectionZm>
              </a:graphicData>
            </a:graphic>
          </p:graphicFrame>
        </mc:Choice>
        <mc:Fallback xmlns="">
          <p:pic>
            <p:nvPicPr>
              <p:cNvPr id="8" name="Section Zoom 7">
                <a:hlinkClick r:id="rId11" action="ppaction://hlinksldjump"/>
                <a:extLst>
                  <a:ext uri="{FF2B5EF4-FFF2-40B4-BE49-F238E27FC236}">
                    <a16:creationId xmlns:a16="http://schemas.microsoft.com/office/drawing/2014/main" id="{8AE1187F-0DD9-941F-8C13-AC5B32A52742}"/>
                  </a:ext>
                </a:extLst>
              </p:cNvPr>
              <p:cNvPicPr>
                <a:picLocks noGrp="1" noRot="1" noChangeAspect="1" noMove="1" noResize="1" noEditPoints="1" noAdjustHandles="1" noChangeArrowheads="1" noChangeShapeType="1"/>
              </p:cNvPicPr>
              <p:nvPr/>
            </p:nvPicPr>
            <p:blipFill>
              <a:blip r:embed="rId12"/>
              <a:stretch>
                <a:fillRect/>
              </a:stretch>
            </p:blipFill>
            <p:spPr>
              <a:xfrm>
                <a:off x="5176003" y="4703016"/>
                <a:ext cx="3531634" cy="1986544"/>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5F55FD10-BF51-834F-15CD-00CEA921B088}"/>
                  </a:ext>
                </a:extLst>
              </p:cNvPr>
              <p:cNvGraphicFramePr>
                <a:graphicFrameLocks noChangeAspect="1"/>
              </p:cNvGraphicFramePr>
              <p:nvPr>
                <p:extLst>
                  <p:ext uri="{D42A27DB-BD31-4B8C-83A1-F6EECF244321}">
                    <p14:modId xmlns:p14="http://schemas.microsoft.com/office/powerpoint/2010/main" val="911565158"/>
                  </p:ext>
                </p:extLst>
              </p:nvPr>
            </p:nvGraphicFramePr>
            <p:xfrm>
              <a:off x="7852410" y="1914105"/>
              <a:ext cx="4370294" cy="2458290"/>
            </p:xfrm>
            <a:graphic>
              <a:graphicData uri="http://schemas.microsoft.com/office/powerpoint/2016/sectionzoom">
                <psez:sectionZm>
                  <psez:sectionZmObj sectionId="{05A1578F-4371-4FAB-95F0-0730935EAE31}">
                    <psez:zmPr id="{5D7393C2-5346-453F-9571-12E6EAD74EC7}" transitionDur="1000" showBg="0">
                      <p166:blipFill xmlns:p166="http://schemas.microsoft.com/office/powerpoint/2016/6/main">
                        <a:blip r:embed="rId13"/>
                        <a:stretch>
                          <a:fillRect/>
                        </a:stretch>
                      </p166:blipFill>
                      <p166:spPr xmlns:p166="http://schemas.microsoft.com/office/powerpoint/2016/6/main">
                        <a:xfrm>
                          <a:off x="0" y="0"/>
                          <a:ext cx="4370294" cy="2458290"/>
                        </a:xfrm>
                        <a:prstGeom prst="rect">
                          <a:avLst/>
                        </a:prstGeom>
                      </p166:spPr>
                    </psez:zmPr>
                  </psez:sectionZmObj>
                </psez:sectionZm>
              </a:graphicData>
            </a:graphic>
          </p:graphicFrame>
        </mc:Choice>
        <mc:Fallback xmlns="">
          <p:pic>
            <p:nvPicPr>
              <p:cNvPr id="9" name="Section Zoom 8">
                <a:hlinkClick r:id="rId14" action="ppaction://hlinksldjump"/>
                <a:extLst>
                  <a:ext uri="{FF2B5EF4-FFF2-40B4-BE49-F238E27FC236}">
                    <a16:creationId xmlns:a16="http://schemas.microsoft.com/office/drawing/2014/main" id="{5F55FD10-BF51-834F-15CD-00CEA921B088}"/>
                  </a:ext>
                </a:extLst>
              </p:cNvPr>
              <p:cNvPicPr>
                <a:picLocks noGrp="1" noRot="1" noChangeAspect="1" noMove="1" noResize="1" noEditPoints="1" noAdjustHandles="1" noChangeArrowheads="1" noChangeShapeType="1"/>
              </p:cNvPicPr>
              <p:nvPr/>
            </p:nvPicPr>
            <p:blipFill>
              <a:blip r:embed="rId15"/>
              <a:stretch>
                <a:fillRect/>
              </a:stretch>
            </p:blipFill>
            <p:spPr>
              <a:xfrm>
                <a:off x="7852410" y="1914105"/>
                <a:ext cx="4370294" cy="2458290"/>
              </a:xfrm>
              <a:prstGeom prst="rect">
                <a:avLst/>
              </a:prstGeom>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112DD747-8AC4-51CA-B851-0E05BB29D08D}"/>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2157D24D-2B87-ECFC-075B-7467D5EE6ACE}"/>
              </a:ext>
            </a:extLst>
          </p:cNvPr>
          <p:cNvGrpSpPr/>
          <p:nvPr/>
        </p:nvGrpSpPr>
        <p:grpSpPr>
          <a:xfrm>
            <a:off x="4572000" y="-4368800"/>
            <a:ext cx="3048000" cy="3048000"/>
            <a:chOff x="4572000" y="1905000"/>
            <a:chExt cx="3048000" cy="3048000"/>
          </a:xfrm>
        </p:grpSpPr>
        <p:sp>
          <p:nvSpPr>
            <p:cNvPr id="32" name="Oval 31">
              <a:extLst>
                <a:ext uri="{FF2B5EF4-FFF2-40B4-BE49-F238E27FC236}">
                  <a16:creationId xmlns:a16="http://schemas.microsoft.com/office/drawing/2014/main" id="{BC1177C7-4F91-7217-3BF5-E7A5816CE423}"/>
                </a:ext>
              </a:extLst>
            </p:cNvPr>
            <p:cNvSpPr/>
            <p:nvPr/>
          </p:nvSpPr>
          <p:spPr>
            <a:xfrm>
              <a:off x="4572000" y="1905000"/>
              <a:ext cx="3048000" cy="3048000"/>
            </a:xfrm>
            <a:prstGeom prst="ellipse">
              <a:avLst/>
            </a:prstGeom>
            <a:solidFill>
              <a:schemeClr val="accent5">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4B573E38-CD94-FAFC-19E5-EDA32D02ACF7}"/>
                </a:ext>
              </a:extLst>
            </p:cNvPr>
            <p:cNvPicPr>
              <a:picLocks noChangeAspect="1"/>
            </p:cNvPicPr>
            <p:nvPr/>
          </p:nvPicPr>
          <p:blipFill>
            <a:blip r:embed="rId4">
              <a:extLst>
                <a:ext uri="{28A0092B-C50C-407E-A947-70E740481C1C}">
                  <a14:useLocalDpi xmlns:a14="http://schemas.microsoft.com/office/drawing/2010/main" val="0"/>
                </a:ext>
              </a:extLst>
            </a:blip>
            <a:srcRect l="19916" t="19676" r="18333" b="28160"/>
            <a:stretch>
              <a:fillRect/>
            </a:stretch>
          </p:blipFill>
          <p:spPr>
            <a:xfrm>
              <a:off x="5210783" y="2621605"/>
              <a:ext cx="1770434" cy="1614791"/>
            </a:xfrm>
            <a:prstGeom prst="rect">
              <a:avLst/>
            </a:prstGeom>
          </p:spPr>
        </p:pic>
      </p:grpSp>
      <p:grpSp>
        <p:nvGrpSpPr>
          <p:cNvPr id="41" name="Group 40">
            <a:extLst>
              <a:ext uri="{FF2B5EF4-FFF2-40B4-BE49-F238E27FC236}">
                <a16:creationId xmlns:a16="http://schemas.microsoft.com/office/drawing/2014/main" id="{EC97AA18-E4F6-8680-A678-DE0BEC937F64}"/>
              </a:ext>
            </a:extLst>
          </p:cNvPr>
          <p:cNvGrpSpPr/>
          <p:nvPr/>
        </p:nvGrpSpPr>
        <p:grpSpPr>
          <a:xfrm>
            <a:off x="-13065869" y="-379379"/>
            <a:ext cx="12848617" cy="7237379"/>
            <a:chOff x="-610952" y="-379380"/>
            <a:chExt cx="12848617" cy="7237379"/>
          </a:xfrm>
        </p:grpSpPr>
        <p:grpSp>
          <p:nvGrpSpPr>
            <p:cNvPr id="42" name="Group 41">
              <a:extLst>
                <a:ext uri="{FF2B5EF4-FFF2-40B4-BE49-F238E27FC236}">
                  <a16:creationId xmlns:a16="http://schemas.microsoft.com/office/drawing/2014/main" id="{1015D89A-0289-B0B5-E0B9-AAF768B4C89F}"/>
                </a:ext>
              </a:extLst>
            </p:cNvPr>
            <p:cNvGrpSpPr/>
            <p:nvPr/>
          </p:nvGrpSpPr>
          <p:grpSpPr>
            <a:xfrm>
              <a:off x="-610952" y="-379380"/>
              <a:ext cx="12848617" cy="7237379"/>
              <a:chOff x="-6835303" y="-379379"/>
              <a:chExt cx="9542835" cy="7237379"/>
            </a:xfrm>
          </p:grpSpPr>
          <p:sp>
            <p:nvSpPr>
              <p:cNvPr id="48" name="Freeform: Shape 47">
                <a:extLst>
                  <a:ext uri="{FF2B5EF4-FFF2-40B4-BE49-F238E27FC236}">
                    <a16:creationId xmlns:a16="http://schemas.microsoft.com/office/drawing/2014/main" id="{6FB586C2-4384-6DBF-98F2-6D8AC53396DB}"/>
                  </a:ext>
                </a:extLst>
              </p:cNvPr>
              <p:cNvSpPr/>
              <p:nvPr/>
            </p:nvSpPr>
            <p:spPr>
              <a:xfrm flipV="1">
                <a:off x="-6835303"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20FB0201-02FA-4E9C-66C5-988702716B5E}"/>
                  </a:ext>
                </a:extLst>
              </p:cNvPr>
              <p:cNvSpPr txBox="1"/>
              <p:nvPr/>
            </p:nvSpPr>
            <p:spPr>
              <a:xfrm>
                <a:off x="2076315"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01</a:t>
                </a:r>
              </a:p>
            </p:txBody>
          </p:sp>
        </p:grpSp>
        <p:sp>
          <p:nvSpPr>
            <p:cNvPr id="43" name="Text Box 1">
              <a:extLst>
                <a:ext uri="{FF2B5EF4-FFF2-40B4-BE49-F238E27FC236}">
                  <a16:creationId xmlns:a16="http://schemas.microsoft.com/office/drawing/2014/main" id="{527F2E80-913B-AAC3-7CF9-B5DAB8ED77F6}"/>
                </a:ext>
              </a:extLst>
            </p:cNvPr>
            <p:cNvSpPr txBox="1"/>
            <p:nvPr/>
          </p:nvSpPr>
          <p:spPr>
            <a:xfrm>
              <a:off x="1548048" y="85853"/>
              <a:ext cx="8940799"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Jaguar Land Rover Acquisition</a:t>
              </a:r>
            </a:p>
          </p:txBody>
        </p:sp>
        <p:pic>
          <p:nvPicPr>
            <p:cNvPr id="44" name="Picture 43" descr="blog">
              <a:extLst>
                <a:ext uri="{FF2B5EF4-FFF2-40B4-BE49-F238E27FC236}">
                  <a16:creationId xmlns:a16="http://schemas.microsoft.com/office/drawing/2014/main" id="{1C3E25B5-C85C-E288-48CF-D874CD82D141}"/>
                </a:ext>
              </a:extLst>
            </p:cNvPr>
            <p:cNvPicPr>
              <a:picLocks noChangeAspect="1"/>
            </p:cNvPicPr>
            <p:nvPr/>
          </p:nvPicPr>
          <p:blipFill>
            <a:blip r:embed="rId5"/>
            <a:stretch>
              <a:fillRect/>
            </a:stretch>
          </p:blipFill>
          <p:spPr>
            <a:xfrm>
              <a:off x="1922563" y="2346711"/>
              <a:ext cx="4763851" cy="2493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5" name="Picture 44">
              <a:extLst>
                <a:ext uri="{FF2B5EF4-FFF2-40B4-BE49-F238E27FC236}">
                  <a16:creationId xmlns:a16="http://schemas.microsoft.com/office/drawing/2014/main" id="{CB79C69B-1611-1C40-3BED-9B9B76B68A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5709" y="5325655"/>
              <a:ext cx="2161756" cy="1518702"/>
            </a:xfrm>
            <a:prstGeom prst="rect">
              <a:avLst/>
            </a:prstGeom>
          </p:spPr>
        </p:pic>
        <p:pic>
          <p:nvPicPr>
            <p:cNvPr id="46" name="Picture 45" descr="How To Draw Land Rover Car Step by Step - [18 Easy Phase]">
              <a:extLst>
                <a:ext uri="{FF2B5EF4-FFF2-40B4-BE49-F238E27FC236}">
                  <a16:creationId xmlns:a16="http://schemas.microsoft.com/office/drawing/2014/main" id="{96E4BE87-A191-F528-3F44-830C769E7BA4}"/>
                </a:ext>
              </a:extLst>
            </p:cNvPr>
            <p:cNvPicPr>
              <a:picLocks noChangeAspect="1"/>
            </p:cNvPicPr>
            <p:nvPr/>
          </p:nvPicPr>
          <p:blipFill>
            <a:blip r:embed="rId7"/>
            <a:stretch>
              <a:fillRect/>
            </a:stretch>
          </p:blipFill>
          <p:spPr>
            <a:xfrm>
              <a:off x="1714652" y="5136149"/>
              <a:ext cx="2699917" cy="1518703"/>
            </a:xfrm>
            <a:prstGeom prst="rect">
              <a:avLst/>
            </a:prstGeom>
          </p:spPr>
        </p:pic>
        <p:sp>
          <p:nvSpPr>
            <p:cNvPr id="47" name="Rectangle: Rounded Corners 46">
              <a:extLst>
                <a:ext uri="{FF2B5EF4-FFF2-40B4-BE49-F238E27FC236}">
                  <a16:creationId xmlns:a16="http://schemas.microsoft.com/office/drawing/2014/main" id="{A3A686EF-563E-3437-7FEE-F5811E5DF28E}"/>
                </a:ext>
              </a:extLst>
            </p:cNvPr>
            <p:cNvSpPr/>
            <p:nvPr/>
          </p:nvSpPr>
          <p:spPr>
            <a:xfrm>
              <a:off x="6926205" y="1371327"/>
              <a:ext cx="3806321" cy="4653876"/>
            </a:xfrm>
            <a:prstGeom prst="roundRect">
              <a:avLst/>
            </a:prstGeom>
            <a:solidFill>
              <a:srgbClr val="BDD7EE"/>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Jaguar Land Rover acquisition, valued at approximately $2.3 billion, marked a watershed moment for both Tata Motors and the global automotive industry.</a:t>
              </a:r>
            </a:p>
            <a:p>
              <a:r>
                <a:rPr lang="en-US" dirty="0">
                  <a:solidFill>
                    <a:schemeClr val="accent6">
                      <a:lumMod val="50000"/>
                    </a:schemeClr>
                  </a:solidFill>
                </a:rPr>
                <a:t>This case study in corporate strategy and foresight exemplifies how a visionary leader, Ratan Tata, recognized an opportunity to elevate Tata Motors onto the global stage by acquiring two iconic British brands.</a:t>
              </a:r>
            </a:p>
          </p:txBody>
        </p:sp>
      </p:grpSp>
      <p:grpSp>
        <p:nvGrpSpPr>
          <p:cNvPr id="50" name="Group 49">
            <a:extLst>
              <a:ext uri="{FF2B5EF4-FFF2-40B4-BE49-F238E27FC236}">
                <a16:creationId xmlns:a16="http://schemas.microsoft.com/office/drawing/2014/main" id="{E9ABFD87-C9CD-D9A9-BFD0-E5F08E447C62}"/>
              </a:ext>
            </a:extLst>
          </p:cNvPr>
          <p:cNvGrpSpPr/>
          <p:nvPr/>
        </p:nvGrpSpPr>
        <p:grpSpPr>
          <a:xfrm>
            <a:off x="-13163425" y="-432580"/>
            <a:ext cx="12149959" cy="7237379"/>
            <a:chOff x="-726444" y="-379379"/>
            <a:chExt cx="12149959" cy="7237379"/>
          </a:xfrm>
        </p:grpSpPr>
        <p:grpSp>
          <p:nvGrpSpPr>
            <p:cNvPr id="51" name="Group 50">
              <a:extLst>
                <a:ext uri="{FF2B5EF4-FFF2-40B4-BE49-F238E27FC236}">
                  <a16:creationId xmlns:a16="http://schemas.microsoft.com/office/drawing/2014/main" id="{531419A2-58AF-F05F-917E-2B3BD6192C93}"/>
                </a:ext>
              </a:extLst>
            </p:cNvPr>
            <p:cNvGrpSpPr/>
            <p:nvPr/>
          </p:nvGrpSpPr>
          <p:grpSpPr>
            <a:xfrm>
              <a:off x="-726444" y="-379379"/>
              <a:ext cx="12149959" cy="7237379"/>
              <a:chOff x="-7474086" y="-379379"/>
              <a:chExt cx="9550401" cy="7237379"/>
            </a:xfrm>
          </p:grpSpPr>
          <p:sp>
            <p:nvSpPr>
              <p:cNvPr id="55" name="Freeform: Shape 54">
                <a:extLst>
                  <a:ext uri="{FF2B5EF4-FFF2-40B4-BE49-F238E27FC236}">
                    <a16:creationId xmlns:a16="http://schemas.microsoft.com/office/drawing/2014/main" id="{0BD3EB2A-9C6B-FFB1-8F17-2C872E7E7C29}"/>
                  </a:ext>
                </a:extLst>
              </p:cNvPr>
              <p:cNvSpPr/>
              <p:nvPr/>
            </p:nvSpPr>
            <p:spPr>
              <a:xfrm flipV="1">
                <a:off x="-7474086"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TextBox 55">
                <a:extLst>
                  <a:ext uri="{FF2B5EF4-FFF2-40B4-BE49-F238E27FC236}">
                    <a16:creationId xmlns:a16="http://schemas.microsoft.com/office/drawing/2014/main" id="{4C0C7E9C-6EBD-1301-AE45-FC98D36DAC0B}"/>
                  </a:ext>
                </a:extLst>
              </p:cNvPr>
              <p:cNvSpPr txBox="1"/>
              <p:nvPr/>
            </p:nvSpPr>
            <p:spPr>
              <a:xfrm>
                <a:off x="1445098"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02</a:t>
                </a:r>
              </a:p>
            </p:txBody>
          </p:sp>
        </p:grpSp>
        <p:sp>
          <p:nvSpPr>
            <p:cNvPr id="52" name="Text Box 1">
              <a:extLst>
                <a:ext uri="{FF2B5EF4-FFF2-40B4-BE49-F238E27FC236}">
                  <a16:creationId xmlns:a16="http://schemas.microsoft.com/office/drawing/2014/main" id="{AE63319D-FB40-6428-7865-185B03F62926}"/>
                </a:ext>
              </a:extLst>
            </p:cNvPr>
            <p:cNvSpPr txBox="1"/>
            <p:nvPr/>
          </p:nvSpPr>
          <p:spPr>
            <a:xfrm>
              <a:off x="2803144" y="88709"/>
              <a:ext cx="5460773"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Tata Nano Project</a:t>
              </a:r>
            </a:p>
          </p:txBody>
        </p:sp>
        <p:pic>
          <p:nvPicPr>
            <p:cNvPr id="53" name="Picture 52">
              <a:extLst>
                <a:ext uri="{FF2B5EF4-FFF2-40B4-BE49-F238E27FC236}">
                  <a16:creationId xmlns:a16="http://schemas.microsoft.com/office/drawing/2014/main" id="{F39F0818-4B68-C20B-21BB-9B63439D5BE4}"/>
                </a:ext>
              </a:extLst>
            </p:cNvPr>
            <p:cNvPicPr>
              <a:picLocks noChangeAspect="1"/>
            </p:cNvPicPr>
            <p:nvPr/>
          </p:nvPicPr>
          <p:blipFill>
            <a:blip r:embed="rId8"/>
            <a:stretch>
              <a:fillRect/>
            </a:stretch>
          </p:blipFill>
          <p:spPr>
            <a:xfrm>
              <a:off x="1612358" y="1905000"/>
              <a:ext cx="3007694" cy="3489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4" name="Rectangle: Rounded Corners 53">
              <a:extLst>
                <a:ext uri="{FF2B5EF4-FFF2-40B4-BE49-F238E27FC236}">
                  <a16:creationId xmlns:a16="http://schemas.microsoft.com/office/drawing/2014/main" id="{ECFAA529-8172-9157-F416-ACF17D313782}"/>
                </a:ext>
              </a:extLst>
            </p:cNvPr>
            <p:cNvSpPr/>
            <p:nvPr/>
          </p:nvSpPr>
          <p:spPr>
            <a:xfrm>
              <a:off x="5986673" y="1266314"/>
              <a:ext cx="3806321" cy="4653876"/>
            </a:xfrm>
            <a:prstGeom prst="roundRect">
              <a:avLst/>
            </a:prstGeom>
            <a:solidFill>
              <a:srgbClr val="9DC3E6"/>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Nano was created as a response to the growing demand for affordable personal transport in India. Ratan Tata aimed to provide a car that could be easily accessed by the middle class, who often preferred two-wheelers like scooters. The Nano was designed to be a practical and cost-effective solution for families, offering a safe and enclosed space for four to five passengers. Despite its initial success, the Nano faced challenges such as safety concerns, marketing failures, and a perception of low quality.</a:t>
              </a:r>
            </a:p>
          </p:txBody>
        </p:sp>
      </p:grpSp>
      <p:grpSp>
        <p:nvGrpSpPr>
          <p:cNvPr id="57" name="Group 56">
            <a:extLst>
              <a:ext uri="{FF2B5EF4-FFF2-40B4-BE49-F238E27FC236}">
                <a16:creationId xmlns:a16="http://schemas.microsoft.com/office/drawing/2014/main" id="{5F5BAEF1-63C1-B2B6-690B-A36D572362E3}"/>
              </a:ext>
            </a:extLst>
          </p:cNvPr>
          <p:cNvGrpSpPr/>
          <p:nvPr/>
        </p:nvGrpSpPr>
        <p:grpSpPr>
          <a:xfrm>
            <a:off x="-13135113" y="-431020"/>
            <a:ext cx="11381418" cy="7237379"/>
            <a:chOff x="-648624" y="-385961"/>
            <a:chExt cx="11381418" cy="7237379"/>
          </a:xfrm>
        </p:grpSpPr>
        <p:grpSp>
          <p:nvGrpSpPr>
            <p:cNvPr id="58" name="Group 57">
              <a:extLst>
                <a:ext uri="{FF2B5EF4-FFF2-40B4-BE49-F238E27FC236}">
                  <a16:creationId xmlns:a16="http://schemas.microsoft.com/office/drawing/2014/main" id="{6472885C-43FE-8A8E-5C00-34611E1BC7C3}"/>
                </a:ext>
              </a:extLst>
            </p:cNvPr>
            <p:cNvGrpSpPr/>
            <p:nvPr/>
          </p:nvGrpSpPr>
          <p:grpSpPr>
            <a:xfrm>
              <a:off x="-648624" y="-385961"/>
              <a:ext cx="11381418" cy="7237379"/>
              <a:chOff x="-8112869" y="-379379"/>
              <a:chExt cx="9572559" cy="7237379"/>
            </a:xfrm>
          </p:grpSpPr>
          <p:sp>
            <p:nvSpPr>
              <p:cNvPr id="67" name="Freeform: Shape 66">
                <a:extLst>
                  <a:ext uri="{FF2B5EF4-FFF2-40B4-BE49-F238E27FC236}">
                    <a16:creationId xmlns:a16="http://schemas.microsoft.com/office/drawing/2014/main" id="{7523A782-7F45-0268-4B9B-59F071F373A8}"/>
                  </a:ext>
                </a:extLst>
              </p:cNvPr>
              <p:cNvSpPr/>
              <p:nvPr/>
            </p:nvSpPr>
            <p:spPr>
              <a:xfrm flipV="1">
                <a:off x="-8112869"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TextBox 67">
                <a:extLst>
                  <a:ext uri="{FF2B5EF4-FFF2-40B4-BE49-F238E27FC236}">
                    <a16:creationId xmlns:a16="http://schemas.microsoft.com/office/drawing/2014/main" id="{E04815B2-3DCD-2872-F6C9-EE2D7F3E8AD2}"/>
                  </a:ext>
                </a:extLst>
              </p:cNvPr>
              <p:cNvSpPr txBox="1"/>
              <p:nvPr/>
            </p:nvSpPr>
            <p:spPr>
              <a:xfrm>
                <a:off x="82847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03</a:t>
                </a:r>
              </a:p>
            </p:txBody>
          </p:sp>
        </p:grpSp>
        <p:sp>
          <p:nvSpPr>
            <p:cNvPr id="59" name="Text Box 1">
              <a:extLst>
                <a:ext uri="{FF2B5EF4-FFF2-40B4-BE49-F238E27FC236}">
                  <a16:creationId xmlns:a16="http://schemas.microsoft.com/office/drawing/2014/main" id="{D7EF24FF-1DEB-68A4-80E9-4E053B845804}"/>
                </a:ext>
              </a:extLst>
            </p:cNvPr>
            <p:cNvSpPr txBox="1"/>
            <p:nvPr/>
          </p:nvSpPr>
          <p:spPr>
            <a:xfrm>
              <a:off x="1994127" y="145312"/>
              <a:ext cx="6433312"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Tetley Tea Acquisition</a:t>
              </a:r>
            </a:p>
          </p:txBody>
        </p:sp>
        <p:sp>
          <p:nvSpPr>
            <p:cNvPr id="60" name="Rectangle: Rounded Corners 59">
              <a:extLst>
                <a:ext uri="{FF2B5EF4-FFF2-40B4-BE49-F238E27FC236}">
                  <a16:creationId xmlns:a16="http://schemas.microsoft.com/office/drawing/2014/main" id="{8A0B75D9-29B5-4EC7-C796-EDD46136F429}"/>
                </a:ext>
              </a:extLst>
            </p:cNvPr>
            <p:cNvSpPr/>
            <p:nvPr/>
          </p:nvSpPr>
          <p:spPr>
            <a:xfrm>
              <a:off x="5636585" y="1351331"/>
              <a:ext cx="3806321" cy="4653876"/>
            </a:xfrm>
            <a:prstGeom prst="roundRect">
              <a:avLst/>
            </a:prstGeom>
            <a:solidFill>
              <a:srgbClr val="5B9BD5"/>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Tata acquired Tetley in February 2000 for £271 million. This acquisition made Tetley a wholly owned subsidiary of Tata Consumer Products, enhancing Tata's global tea operations.</a:t>
              </a:r>
            </a:p>
            <a:p>
              <a:r>
                <a:rPr lang="en-US" dirty="0">
                  <a:solidFill>
                    <a:schemeClr val="accent6">
                      <a:lumMod val="50000"/>
                    </a:schemeClr>
                  </a:solidFill>
                </a:rPr>
                <a:t>This helps Tata to:</a:t>
              </a:r>
            </a:p>
            <a:p>
              <a:pPr marL="285750" indent="-285750">
                <a:buFont typeface="Courier New" panose="02070309020205020404" pitchFamily="49" charset="0"/>
                <a:buChar char="o"/>
              </a:pPr>
              <a:r>
                <a:rPr lang="en-US" dirty="0">
                  <a:solidFill>
                    <a:schemeClr val="accent6">
                      <a:lumMod val="50000"/>
                    </a:schemeClr>
                  </a:solidFill>
                </a:rPr>
                <a:t>Expansion into the global market</a:t>
              </a:r>
            </a:p>
            <a:p>
              <a:pPr marL="285750" indent="-285750">
                <a:buFont typeface="Courier New" panose="02070309020205020404" pitchFamily="49" charset="0"/>
                <a:buChar char="o"/>
              </a:pPr>
              <a:r>
                <a:rPr lang="en-US" dirty="0">
                  <a:solidFill>
                    <a:schemeClr val="accent6">
                      <a:lumMod val="50000"/>
                    </a:schemeClr>
                  </a:solidFill>
                </a:rPr>
                <a:t>Increased market share</a:t>
              </a:r>
            </a:p>
            <a:p>
              <a:pPr marL="285750" indent="-285750">
                <a:buFont typeface="Courier New" panose="02070309020205020404" pitchFamily="49" charset="0"/>
                <a:buChar char="o"/>
              </a:pPr>
              <a:r>
                <a:rPr lang="en-US" dirty="0">
                  <a:solidFill>
                    <a:schemeClr val="accent6">
                      <a:lumMod val="50000"/>
                    </a:schemeClr>
                  </a:solidFill>
                </a:rPr>
                <a:t>Enhanced product offerings</a:t>
              </a:r>
            </a:p>
            <a:p>
              <a:pPr marL="285750" indent="-285750">
                <a:buFont typeface="Courier New" panose="02070309020205020404" pitchFamily="49" charset="0"/>
                <a:buChar char="o"/>
              </a:pPr>
              <a:r>
                <a:rPr lang="en-US" dirty="0">
                  <a:solidFill>
                    <a:schemeClr val="accent6">
                      <a:lumMod val="50000"/>
                    </a:schemeClr>
                  </a:solidFill>
                </a:rPr>
                <a:t>Improved brand reputation</a:t>
              </a:r>
            </a:p>
            <a:p>
              <a:pPr marL="285750" indent="-285750">
                <a:buFont typeface="Courier New" panose="02070309020205020404" pitchFamily="49" charset="0"/>
                <a:buChar char="o"/>
              </a:pPr>
              <a:r>
                <a:rPr lang="en-US" dirty="0">
                  <a:solidFill>
                    <a:schemeClr val="accent6">
                      <a:lumMod val="50000"/>
                    </a:schemeClr>
                  </a:solidFill>
                </a:rPr>
                <a:t>Cost efficiency</a:t>
              </a:r>
            </a:p>
          </p:txBody>
        </p:sp>
        <p:grpSp>
          <p:nvGrpSpPr>
            <p:cNvPr id="61" name="Group 60">
              <a:extLst>
                <a:ext uri="{FF2B5EF4-FFF2-40B4-BE49-F238E27FC236}">
                  <a16:creationId xmlns:a16="http://schemas.microsoft.com/office/drawing/2014/main" id="{801B59B0-FF65-1C65-7119-A1686F8DEB09}"/>
                </a:ext>
              </a:extLst>
            </p:cNvPr>
            <p:cNvGrpSpPr/>
            <p:nvPr/>
          </p:nvGrpSpPr>
          <p:grpSpPr>
            <a:xfrm>
              <a:off x="1132596" y="1440984"/>
              <a:ext cx="3733800" cy="4007315"/>
              <a:chOff x="1132596" y="1440984"/>
              <a:chExt cx="3733800" cy="4007315"/>
            </a:xfrm>
          </p:grpSpPr>
          <p:pic>
            <p:nvPicPr>
              <p:cNvPr id="62" name="Picture 61">
                <a:extLst>
                  <a:ext uri="{FF2B5EF4-FFF2-40B4-BE49-F238E27FC236}">
                    <a16:creationId xmlns:a16="http://schemas.microsoft.com/office/drawing/2014/main" id="{03ECA42B-2CC2-92BD-C744-A08771FCFD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2596" y="1714499"/>
                <a:ext cx="3733800" cy="3733800"/>
              </a:xfrm>
              <a:prstGeom prst="rect">
                <a:avLst/>
              </a:prstGeom>
            </p:spPr>
          </p:pic>
          <p:grpSp>
            <p:nvGrpSpPr>
              <p:cNvPr id="63" name="Group 62">
                <a:extLst>
                  <a:ext uri="{FF2B5EF4-FFF2-40B4-BE49-F238E27FC236}">
                    <a16:creationId xmlns:a16="http://schemas.microsoft.com/office/drawing/2014/main" id="{0703E3D8-1511-C648-788F-851E8A8DBE1E}"/>
                  </a:ext>
                </a:extLst>
              </p:cNvPr>
              <p:cNvGrpSpPr/>
              <p:nvPr/>
            </p:nvGrpSpPr>
            <p:grpSpPr>
              <a:xfrm>
                <a:off x="1678633" y="1440984"/>
                <a:ext cx="114400" cy="771438"/>
                <a:chOff x="1678633" y="1440984"/>
                <a:chExt cx="114400" cy="771438"/>
              </a:xfrm>
            </p:grpSpPr>
            <mc:AlternateContent xmlns:mc="http://schemas.openxmlformats.org/markup-compatibility/2006">
              <mc:Choice xmlns:p14="http://schemas.microsoft.com/office/powerpoint/2010/main" xmlns:aink="http://schemas.microsoft.com/office/drawing/2016/ink" Requires="p14 aink">
                <p:contentPart p14:bwMode="auto" r:id="rId10">
                  <p14:nvContentPartPr>
                    <p14:cNvPr id="64" name="Ink 63">
                      <a:extLst>
                        <a:ext uri="{FF2B5EF4-FFF2-40B4-BE49-F238E27FC236}">
                          <a16:creationId xmlns:a16="http://schemas.microsoft.com/office/drawing/2014/main" id="{E163FF38-2549-EE4D-42A9-A9D886C30731}"/>
                        </a:ext>
                      </a:extLst>
                    </p14:cNvPr>
                    <p14:cNvContentPartPr/>
                    <p14:nvPr/>
                  </p14:nvContentPartPr>
                  <p14:xfrm rot="633501">
                    <a:off x="1678633" y="1440984"/>
                    <a:ext cx="35120" cy="771438"/>
                  </p14:xfrm>
                </p:contentPart>
              </mc:Choice>
              <mc:Fallback>
                <p:pic>
                  <p:nvPicPr>
                    <p:cNvPr id="64" name="Ink 63">
                      <a:extLst>
                        <a:ext uri="{FF2B5EF4-FFF2-40B4-BE49-F238E27FC236}">
                          <a16:creationId xmlns:a16="http://schemas.microsoft.com/office/drawing/2014/main" id="{E163FF38-2549-EE4D-42A9-A9D886C30731}"/>
                        </a:ext>
                      </a:extLst>
                    </p:cNvPr>
                    <p:cNvPicPr/>
                    <p:nvPr/>
                  </p:nvPicPr>
                  <p:blipFill>
                    <a:blip r:embed="rId11"/>
                    <a:stretch>
                      <a:fillRect/>
                    </a:stretch>
                  </p:blipFill>
                  <p:spPr>
                    <a:xfrm rot="633501">
                      <a:off x="1668424" y="1386759"/>
                      <a:ext cx="55130" cy="879526"/>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5" name="Ink 64">
                      <a:extLst>
                        <a:ext uri="{FF2B5EF4-FFF2-40B4-BE49-F238E27FC236}">
                          <a16:creationId xmlns:a16="http://schemas.microsoft.com/office/drawing/2014/main" id="{8ECC1772-AB8D-B3F5-CA99-8FE8AC7A901C}"/>
                        </a:ext>
                      </a:extLst>
                    </p14:cNvPr>
                    <p14:cNvContentPartPr/>
                    <p14:nvPr/>
                  </p14:nvContentPartPr>
                  <p14:xfrm>
                    <a:off x="1703753" y="1815723"/>
                    <a:ext cx="89280" cy="360"/>
                  </p14:xfrm>
                </p:contentPart>
              </mc:Choice>
              <mc:Fallback>
                <p:pic>
                  <p:nvPicPr>
                    <p:cNvPr id="65" name="Ink 64">
                      <a:extLst>
                        <a:ext uri="{FF2B5EF4-FFF2-40B4-BE49-F238E27FC236}">
                          <a16:creationId xmlns:a16="http://schemas.microsoft.com/office/drawing/2014/main" id="{8ECC1772-AB8D-B3F5-CA99-8FE8AC7A901C}"/>
                        </a:ext>
                      </a:extLst>
                    </p:cNvPr>
                    <p:cNvPicPr/>
                    <p:nvPr/>
                  </p:nvPicPr>
                  <p:blipFill>
                    <a:blip r:embed="rId13"/>
                    <a:stretch>
                      <a:fillRect/>
                    </a:stretch>
                  </p:blipFill>
                  <p:spPr>
                    <a:xfrm>
                      <a:off x="1697633" y="1809603"/>
                      <a:ext cx="10152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6" name="Ink 65">
                      <a:extLst>
                        <a:ext uri="{FF2B5EF4-FFF2-40B4-BE49-F238E27FC236}">
                          <a16:creationId xmlns:a16="http://schemas.microsoft.com/office/drawing/2014/main" id="{8BEC452E-72FB-D74D-02E5-794126437021}"/>
                        </a:ext>
                      </a:extLst>
                    </p14:cNvPr>
                    <p14:cNvContentPartPr/>
                    <p14:nvPr/>
                  </p14:nvContentPartPr>
                  <p14:xfrm>
                    <a:off x="1690073" y="1820043"/>
                    <a:ext cx="18000" cy="60480"/>
                  </p14:xfrm>
                </p:contentPart>
              </mc:Choice>
              <mc:Fallback>
                <p:pic>
                  <p:nvPicPr>
                    <p:cNvPr id="66" name="Ink 65">
                      <a:extLst>
                        <a:ext uri="{FF2B5EF4-FFF2-40B4-BE49-F238E27FC236}">
                          <a16:creationId xmlns:a16="http://schemas.microsoft.com/office/drawing/2014/main" id="{8BEC452E-72FB-D74D-02E5-794126437021}"/>
                        </a:ext>
                      </a:extLst>
                    </p:cNvPr>
                    <p:cNvPicPr/>
                    <p:nvPr/>
                  </p:nvPicPr>
                  <p:blipFill>
                    <a:blip r:embed="rId15"/>
                    <a:stretch>
                      <a:fillRect/>
                    </a:stretch>
                  </p:blipFill>
                  <p:spPr>
                    <a:xfrm>
                      <a:off x="1683828" y="1813923"/>
                      <a:ext cx="30490" cy="72720"/>
                    </a:xfrm>
                    <a:prstGeom prst="rect">
                      <a:avLst/>
                    </a:prstGeom>
                  </p:spPr>
                </p:pic>
              </mc:Fallback>
            </mc:AlternateContent>
          </p:grpSp>
        </p:grpSp>
      </p:grpSp>
      <mc:AlternateContent xmlns:mc="http://schemas.openxmlformats.org/markup-compatibility/2006">
        <mc:Choice xmlns:p14="http://schemas.microsoft.com/office/powerpoint/2010/main" xmlns:aink="http://schemas.microsoft.com/office/drawing/2016/ink" Requires="p14 aink">
          <p:contentPart p14:bwMode="auto" r:id="rId16">
            <p14:nvContentPartPr>
              <p14:cNvPr id="69" name="Ink 68">
                <a:extLst>
                  <a:ext uri="{FF2B5EF4-FFF2-40B4-BE49-F238E27FC236}">
                    <a16:creationId xmlns:a16="http://schemas.microsoft.com/office/drawing/2014/main" id="{10CC7472-0498-1679-8B56-D456C5CAB24F}"/>
                  </a:ext>
                </a:extLst>
              </p14:cNvPr>
              <p14:cNvContentPartPr/>
              <p14:nvPr/>
            </p14:nvContentPartPr>
            <p14:xfrm>
              <a:off x="-1629211" y="1788897"/>
              <a:ext cx="19800" cy="35640"/>
            </p14:xfrm>
          </p:contentPart>
        </mc:Choice>
        <mc:Fallback>
          <p:pic>
            <p:nvPicPr>
              <p:cNvPr id="69" name="Ink 68">
                <a:extLst>
                  <a:ext uri="{FF2B5EF4-FFF2-40B4-BE49-F238E27FC236}">
                    <a16:creationId xmlns:a16="http://schemas.microsoft.com/office/drawing/2014/main" id="{10CC7472-0498-1679-8B56-D456C5CAB24F}"/>
                  </a:ext>
                </a:extLst>
              </p:cNvPr>
              <p:cNvPicPr/>
              <p:nvPr/>
            </p:nvPicPr>
            <p:blipFill>
              <a:blip r:embed="rId17"/>
              <a:stretch>
                <a:fillRect/>
              </a:stretch>
            </p:blipFill>
            <p:spPr>
              <a:xfrm>
                <a:off x="-1638211" y="1734897"/>
                <a:ext cx="37440" cy="143280"/>
              </a:xfrm>
              <a:prstGeom prst="rect">
                <a:avLst/>
              </a:prstGeom>
            </p:spPr>
          </p:pic>
        </mc:Fallback>
      </mc:AlternateContent>
      <p:grpSp>
        <p:nvGrpSpPr>
          <p:cNvPr id="70" name="Group 69">
            <a:extLst>
              <a:ext uri="{FF2B5EF4-FFF2-40B4-BE49-F238E27FC236}">
                <a16:creationId xmlns:a16="http://schemas.microsoft.com/office/drawing/2014/main" id="{050B1B4F-92A7-3B44-2994-3A3165BAB92C}"/>
              </a:ext>
            </a:extLst>
          </p:cNvPr>
          <p:cNvGrpSpPr/>
          <p:nvPr/>
        </p:nvGrpSpPr>
        <p:grpSpPr>
          <a:xfrm>
            <a:off x="-13146524" y="-405752"/>
            <a:ext cx="10632276" cy="7237379"/>
            <a:chOff x="-650244" y="-352802"/>
            <a:chExt cx="10632276" cy="7237379"/>
          </a:xfrm>
        </p:grpSpPr>
        <p:grpSp>
          <p:nvGrpSpPr>
            <p:cNvPr id="71" name="Group 70">
              <a:extLst>
                <a:ext uri="{FF2B5EF4-FFF2-40B4-BE49-F238E27FC236}">
                  <a16:creationId xmlns:a16="http://schemas.microsoft.com/office/drawing/2014/main" id="{3029BB45-D908-9B19-18AE-61955E2B3105}"/>
                </a:ext>
              </a:extLst>
            </p:cNvPr>
            <p:cNvGrpSpPr/>
            <p:nvPr/>
          </p:nvGrpSpPr>
          <p:grpSpPr>
            <a:xfrm>
              <a:off x="-650244" y="-352802"/>
              <a:ext cx="10632276" cy="7237379"/>
              <a:chOff x="-8751652" y="-359383"/>
              <a:chExt cx="9513652" cy="7237379"/>
            </a:xfrm>
          </p:grpSpPr>
          <p:sp>
            <p:nvSpPr>
              <p:cNvPr id="75" name="Freeform: Shape 74">
                <a:extLst>
                  <a:ext uri="{FF2B5EF4-FFF2-40B4-BE49-F238E27FC236}">
                    <a16:creationId xmlns:a16="http://schemas.microsoft.com/office/drawing/2014/main" id="{BE17F941-1E61-D0E1-6174-FE7D12E84975}"/>
                  </a:ext>
                </a:extLst>
              </p:cNvPr>
              <p:cNvSpPr/>
              <p:nvPr/>
            </p:nvSpPr>
            <p:spPr>
              <a:xfrm flipV="1">
                <a:off x="-8751652" y="-359383"/>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TextBox 75">
                <a:extLst>
                  <a:ext uri="{FF2B5EF4-FFF2-40B4-BE49-F238E27FC236}">
                    <a16:creationId xmlns:a16="http://schemas.microsoft.com/office/drawing/2014/main" id="{6BBB6154-EB76-7C7E-095E-0DD306FEA497}"/>
                  </a:ext>
                </a:extLst>
              </p:cNvPr>
              <p:cNvSpPr txBox="1"/>
              <p:nvPr/>
            </p:nvSpPr>
            <p:spPr>
              <a:xfrm>
                <a:off x="7998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04</a:t>
                </a:r>
              </a:p>
            </p:txBody>
          </p:sp>
        </p:grpSp>
        <p:sp>
          <p:nvSpPr>
            <p:cNvPr id="72" name="Text Box 1">
              <a:extLst>
                <a:ext uri="{FF2B5EF4-FFF2-40B4-BE49-F238E27FC236}">
                  <a16:creationId xmlns:a16="http://schemas.microsoft.com/office/drawing/2014/main" id="{3D51F2CD-F0C3-ED81-DA15-CCE11A87C844}"/>
                </a:ext>
              </a:extLst>
            </p:cNvPr>
            <p:cNvSpPr txBox="1"/>
            <p:nvPr/>
          </p:nvSpPr>
          <p:spPr>
            <a:xfrm>
              <a:off x="2330020" y="57144"/>
              <a:ext cx="4517127"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26/11 Response</a:t>
              </a:r>
            </a:p>
          </p:txBody>
        </p:sp>
        <p:sp>
          <p:nvSpPr>
            <p:cNvPr id="73" name="Rectangle: Rounded Corners 72">
              <a:extLst>
                <a:ext uri="{FF2B5EF4-FFF2-40B4-BE49-F238E27FC236}">
                  <a16:creationId xmlns:a16="http://schemas.microsoft.com/office/drawing/2014/main" id="{28214CBE-A074-761D-174A-D822C193FA37}"/>
                </a:ext>
              </a:extLst>
            </p:cNvPr>
            <p:cNvSpPr/>
            <p:nvPr/>
          </p:nvSpPr>
          <p:spPr>
            <a:xfrm>
              <a:off x="4916531" y="1351331"/>
              <a:ext cx="3806321" cy="4653876"/>
            </a:xfrm>
            <a:prstGeom prst="roundRect">
              <a:avLst/>
            </a:prstGeom>
            <a:solidFill>
              <a:srgbClr val="203864"/>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accent6">
                      <a:lumMod val="60000"/>
                      <a:lumOff val="40000"/>
                    </a:schemeClr>
                  </a:solidFill>
                </a:rPr>
                <a:t>During the tragic 26/11 Mumbai attacks, Ratan Tata demonstrated quiet yet powerful leadership. He personally stood outside the Taj Mahal Palace Hotel for days, overseeing relief efforts and visiting victims and employees without seeking publicity. He went to hospitals and even the homes of those affected, offering support and ensuring long‑term aid through Tata Group initiatives. His response reflected humility and compassion, showing that true leadership is not about grand gestures but about standing with people in their darkest times.</a:t>
              </a:r>
            </a:p>
          </p:txBody>
        </p:sp>
        <p:pic>
          <p:nvPicPr>
            <p:cNvPr id="74" name="Picture 73">
              <a:extLst>
                <a:ext uri="{FF2B5EF4-FFF2-40B4-BE49-F238E27FC236}">
                  <a16:creationId xmlns:a16="http://schemas.microsoft.com/office/drawing/2014/main" id="{F46D7D84-EA19-4A23-542D-C88979BE5EB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6388" y="2557576"/>
              <a:ext cx="3816702" cy="2178700"/>
            </a:xfrm>
            <a:prstGeom prst="rect">
              <a:avLst/>
            </a:prstGeom>
          </p:spPr>
        </p:pic>
      </p:grpSp>
    </p:spTree>
    <p:extLst>
      <p:ext uri="{BB962C8B-B14F-4D97-AF65-F5344CB8AC3E}">
        <p14:creationId xmlns:p14="http://schemas.microsoft.com/office/powerpoint/2010/main" val="33138533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E96344B4-C15C-002A-91C1-1862A2657314}"/>
            </a:ext>
          </a:extLst>
        </p:cNvPr>
        <p:cNvGrpSpPr/>
        <p:nvPr/>
      </p:nvGrpSpPr>
      <p:grpSpPr>
        <a:xfrm>
          <a:off x="0" y="0"/>
          <a:ext cx="0" cy="0"/>
          <a:chOff x="0" y="0"/>
          <a:chExt cx="0" cy="0"/>
        </a:xfrm>
      </p:grpSpPr>
      <p:grpSp>
        <p:nvGrpSpPr>
          <p:cNvPr id="107" name="Group 106">
            <a:extLst>
              <a:ext uri="{FF2B5EF4-FFF2-40B4-BE49-F238E27FC236}">
                <a16:creationId xmlns:a16="http://schemas.microsoft.com/office/drawing/2014/main" id="{ECC2858D-18C1-5916-CCD7-01FB7341F1D5}"/>
              </a:ext>
            </a:extLst>
          </p:cNvPr>
          <p:cNvGrpSpPr/>
          <p:nvPr/>
        </p:nvGrpSpPr>
        <p:grpSpPr>
          <a:xfrm>
            <a:off x="-4157822" y="1613018"/>
            <a:ext cx="1422400" cy="3125210"/>
            <a:chOff x="5257800" y="1498600"/>
            <a:chExt cx="1422400" cy="3125210"/>
          </a:xfrm>
        </p:grpSpPr>
        <p:sp>
          <p:nvSpPr>
            <p:cNvPr id="108" name="Freeform: Shape 107">
              <a:extLst>
                <a:ext uri="{FF2B5EF4-FFF2-40B4-BE49-F238E27FC236}">
                  <a16:creationId xmlns:a16="http://schemas.microsoft.com/office/drawing/2014/main" id="{B4996959-D447-6E4E-4C1B-9ED2FB8AE5EC}"/>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solidFill>
              <a:schemeClr val="tx2">
                <a:lumMod val="75000"/>
              </a:schemeClr>
            </a:solidFill>
            <a:ln w="3810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9" name="TextBox 108">
              <a:extLst>
                <a:ext uri="{FF2B5EF4-FFF2-40B4-BE49-F238E27FC236}">
                  <a16:creationId xmlns:a16="http://schemas.microsoft.com/office/drawing/2014/main" id="{9BFA1301-8CCC-535E-7B95-92BCDDAB8ABE}"/>
                </a:ext>
              </a:extLst>
            </p:cNvPr>
            <p:cNvSpPr txBox="1"/>
            <p:nvPr/>
          </p:nvSpPr>
          <p:spPr>
            <a:xfrm>
              <a:off x="5600700" y="1816100"/>
              <a:ext cx="736600" cy="707886"/>
            </a:xfrm>
            <a:prstGeom prst="rect">
              <a:avLst/>
            </a:prstGeom>
            <a:noFill/>
            <a:ln w="38100">
              <a:solidFill>
                <a:schemeClr val="tx2">
                  <a:lumMod val="40000"/>
                  <a:lumOff val="60000"/>
                </a:schemeClr>
              </a:solidFill>
            </a:ln>
          </p:spPr>
          <p:txBody>
            <a:bodyPr wrap="square" rtlCol="0">
              <a:spAutoFit/>
            </a:bodyPr>
            <a:lstStyle/>
            <a:p>
              <a:r>
                <a:rPr lang="en-US" sz="4000" dirty="0">
                  <a:solidFill>
                    <a:schemeClr val="tx2">
                      <a:lumMod val="40000"/>
                      <a:lumOff val="60000"/>
                    </a:schemeClr>
                  </a:solidFill>
                  <a:latin typeface="Montserrat" panose="00000500000000000000" pitchFamily="2" charset="0"/>
                </a:rPr>
                <a:t>01</a:t>
              </a:r>
            </a:p>
          </p:txBody>
        </p:sp>
        <p:sp>
          <p:nvSpPr>
            <p:cNvPr id="110" name="TextBox 109">
              <a:extLst>
                <a:ext uri="{FF2B5EF4-FFF2-40B4-BE49-F238E27FC236}">
                  <a16:creationId xmlns:a16="http://schemas.microsoft.com/office/drawing/2014/main" id="{9154DC36-9D1E-29D1-4626-AAFBD5B0BC72}"/>
                </a:ext>
              </a:extLst>
            </p:cNvPr>
            <p:cNvSpPr txBox="1"/>
            <p:nvPr/>
          </p:nvSpPr>
          <p:spPr>
            <a:xfrm>
              <a:off x="5486400" y="2707262"/>
              <a:ext cx="965200" cy="1546577"/>
            </a:xfrm>
            <a:prstGeom prst="rect">
              <a:avLst/>
            </a:prstGeom>
            <a:noFill/>
            <a:ln w="38100">
              <a:solidFill>
                <a:schemeClr val="tx2">
                  <a:lumMod val="40000"/>
                  <a:lumOff val="60000"/>
                </a:schemeClr>
              </a:solidFill>
            </a:ln>
          </p:spPr>
          <p:txBody>
            <a:bodyPr wrap="square" rtlCol="0">
              <a:spAutoFit/>
            </a:bodyPr>
            <a:lstStyle/>
            <a:p>
              <a:r>
                <a:rPr lang="en-US" sz="1050" b="1" dirty="0">
                  <a:solidFill>
                    <a:schemeClr val="tx2">
                      <a:lumMod val="40000"/>
                      <a:lumOff val="60000"/>
                    </a:schemeClr>
                  </a:solidFill>
                </a:rPr>
                <a:t>Lead with Humility  True leadership is about staying grounded, not showing off power or wealth.</a:t>
              </a:r>
              <a:endParaRPr lang="en-US" sz="1600" dirty="0">
                <a:solidFill>
                  <a:schemeClr val="tx2">
                    <a:lumMod val="40000"/>
                    <a:lumOff val="60000"/>
                  </a:schemeClr>
                </a:solidFill>
                <a:latin typeface="Montserrat" panose="00000500000000000000" pitchFamily="2" charset="0"/>
              </a:endParaRPr>
            </a:p>
          </p:txBody>
        </p:sp>
      </p:grpSp>
      <p:grpSp>
        <p:nvGrpSpPr>
          <p:cNvPr id="111" name="Group 110">
            <a:extLst>
              <a:ext uri="{FF2B5EF4-FFF2-40B4-BE49-F238E27FC236}">
                <a16:creationId xmlns:a16="http://schemas.microsoft.com/office/drawing/2014/main" id="{55828BD4-5E48-589E-02F0-459FDA8C2671}"/>
              </a:ext>
            </a:extLst>
          </p:cNvPr>
          <p:cNvGrpSpPr/>
          <p:nvPr/>
        </p:nvGrpSpPr>
        <p:grpSpPr>
          <a:xfrm>
            <a:off x="-1847980" y="1632604"/>
            <a:ext cx="1422400" cy="3125210"/>
            <a:chOff x="5257800" y="1498600"/>
            <a:chExt cx="1422400" cy="3125210"/>
          </a:xfrm>
          <a:solidFill>
            <a:schemeClr val="accent2">
              <a:lumMod val="75000"/>
            </a:schemeClr>
          </a:solidFill>
        </p:grpSpPr>
        <p:sp>
          <p:nvSpPr>
            <p:cNvPr id="112" name="Freeform: Shape 111">
              <a:extLst>
                <a:ext uri="{FF2B5EF4-FFF2-40B4-BE49-F238E27FC236}">
                  <a16:creationId xmlns:a16="http://schemas.microsoft.com/office/drawing/2014/main" id="{EBD801D7-FAE4-4939-0AD8-042EAD5B46CE}"/>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lumMod val="60000"/>
                    <a:lumOff val="40000"/>
                  </a:schemeClr>
                </a:solidFill>
              </a:endParaRPr>
            </a:p>
          </p:txBody>
        </p:sp>
        <p:sp>
          <p:nvSpPr>
            <p:cNvPr id="113" name="TextBox 112">
              <a:extLst>
                <a:ext uri="{FF2B5EF4-FFF2-40B4-BE49-F238E27FC236}">
                  <a16:creationId xmlns:a16="http://schemas.microsoft.com/office/drawing/2014/main" id="{00F73625-4D9B-38FA-BB63-6A5009C841F7}"/>
                </a:ext>
              </a:extLst>
            </p:cNvPr>
            <p:cNvSpPr txBox="1"/>
            <p:nvPr/>
          </p:nvSpPr>
          <p:spPr>
            <a:xfrm>
              <a:off x="5543550" y="1748988"/>
              <a:ext cx="850900" cy="707886"/>
            </a:xfrm>
            <a:prstGeom prst="rect">
              <a:avLst/>
            </a:prstGeom>
            <a:grpFill/>
            <a:ln w="38100">
              <a:solidFill>
                <a:schemeClr val="accent2">
                  <a:lumMod val="60000"/>
                  <a:lumOff val="40000"/>
                </a:schemeClr>
              </a:solidFill>
            </a:ln>
          </p:spPr>
          <p:txBody>
            <a:bodyPr wrap="square" rtlCol="0">
              <a:spAutoFit/>
            </a:bodyPr>
            <a:lstStyle/>
            <a:p>
              <a:r>
                <a:rPr lang="en-US" sz="4000" dirty="0">
                  <a:solidFill>
                    <a:schemeClr val="accent2">
                      <a:lumMod val="60000"/>
                      <a:lumOff val="40000"/>
                    </a:schemeClr>
                  </a:solidFill>
                  <a:latin typeface="Montserrat" panose="00000500000000000000" pitchFamily="2" charset="0"/>
                </a:rPr>
                <a:t>02</a:t>
              </a:r>
            </a:p>
          </p:txBody>
        </p:sp>
        <p:sp>
          <p:nvSpPr>
            <p:cNvPr id="114" name="TextBox 113">
              <a:extLst>
                <a:ext uri="{FF2B5EF4-FFF2-40B4-BE49-F238E27FC236}">
                  <a16:creationId xmlns:a16="http://schemas.microsoft.com/office/drawing/2014/main" id="{48218FA9-E656-FA8E-B3FD-8EA7AAC78584}"/>
                </a:ext>
              </a:extLst>
            </p:cNvPr>
            <p:cNvSpPr txBox="1"/>
            <p:nvPr/>
          </p:nvSpPr>
          <p:spPr>
            <a:xfrm>
              <a:off x="5486400" y="2707262"/>
              <a:ext cx="965200" cy="1708160"/>
            </a:xfrm>
            <a:prstGeom prst="rect">
              <a:avLst/>
            </a:prstGeom>
            <a:grpFill/>
            <a:ln w="38100">
              <a:solidFill>
                <a:schemeClr val="accent2">
                  <a:lumMod val="60000"/>
                  <a:lumOff val="40000"/>
                </a:schemeClr>
              </a:solidFill>
            </a:ln>
          </p:spPr>
          <p:txBody>
            <a:bodyPr wrap="square" rtlCol="0">
              <a:spAutoFit/>
            </a:bodyPr>
            <a:lstStyle/>
            <a:p>
              <a:r>
                <a:rPr lang="en-US" sz="1050" b="1" dirty="0">
                  <a:solidFill>
                    <a:schemeClr val="accent2">
                      <a:lumMod val="60000"/>
                      <a:lumOff val="40000"/>
                    </a:schemeClr>
                  </a:solidFill>
                </a:rPr>
                <a:t>Actions Speak Louder than Words  He showed that quiet, meaningful actions create more impact than publicity.</a:t>
              </a:r>
              <a:endParaRPr lang="en-US" sz="1600" dirty="0">
                <a:solidFill>
                  <a:schemeClr val="accent2">
                    <a:lumMod val="60000"/>
                    <a:lumOff val="40000"/>
                  </a:schemeClr>
                </a:solidFill>
                <a:latin typeface="Montserrat" panose="00000500000000000000" pitchFamily="2" charset="0"/>
              </a:endParaRPr>
            </a:p>
          </p:txBody>
        </p:sp>
      </p:grpSp>
      <p:grpSp>
        <p:nvGrpSpPr>
          <p:cNvPr id="115" name="Group 114">
            <a:extLst>
              <a:ext uri="{FF2B5EF4-FFF2-40B4-BE49-F238E27FC236}">
                <a16:creationId xmlns:a16="http://schemas.microsoft.com/office/drawing/2014/main" id="{C4EDE315-CCDF-2A07-F869-AD6433340C04}"/>
              </a:ext>
            </a:extLst>
          </p:cNvPr>
          <p:cNvGrpSpPr/>
          <p:nvPr/>
        </p:nvGrpSpPr>
        <p:grpSpPr>
          <a:xfrm>
            <a:off x="5714550" y="7273297"/>
            <a:ext cx="1422400" cy="3125210"/>
            <a:chOff x="5257800" y="1498600"/>
            <a:chExt cx="1422400" cy="3125210"/>
          </a:xfrm>
          <a:solidFill>
            <a:schemeClr val="accent4">
              <a:lumMod val="75000"/>
            </a:schemeClr>
          </a:solidFill>
        </p:grpSpPr>
        <p:sp>
          <p:nvSpPr>
            <p:cNvPr id="116" name="Freeform: Shape 115">
              <a:extLst>
                <a:ext uri="{FF2B5EF4-FFF2-40B4-BE49-F238E27FC236}">
                  <a16:creationId xmlns:a16="http://schemas.microsoft.com/office/drawing/2014/main" id="{0A7BEB8B-0B42-9978-232D-AA779878D2B7}"/>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4">
                    <a:lumMod val="40000"/>
                    <a:lumOff val="60000"/>
                  </a:schemeClr>
                </a:solidFill>
              </a:endParaRPr>
            </a:p>
          </p:txBody>
        </p:sp>
        <p:sp>
          <p:nvSpPr>
            <p:cNvPr id="117" name="TextBox 116">
              <a:extLst>
                <a:ext uri="{FF2B5EF4-FFF2-40B4-BE49-F238E27FC236}">
                  <a16:creationId xmlns:a16="http://schemas.microsoft.com/office/drawing/2014/main" id="{A8DD0C4D-B513-934D-F898-620F7D870C9F}"/>
                </a:ext>
              </a:extLst>
            </p:cNvPr>
            <p:cNvSpPr txBox="1"/>
            <p:nvPr/>
          </p:nvSpPr>
          <p:spPr>
            <a:xfrm>
              <a:off x="5543550" y="1748988"/>
              <a:ext cx="850900" cy="707886"/>
            </a:xfrm>
            <a:prstGeom prst="rect">
              <a:avLst/>
            </a:prstGeom>
            <a:grpFill/>
            <a:ln w="38100">
              <a:solidFill>
                <a:schemeClr val="accent4">
                  <a:lumMod val="40000"/>
                  <a:lumOff val="60000"/>
                </a:schemeClr>
              </a:solidFill>
            </a:ln>
          </p:spPr>
          <p:txBody>
            <a:bodyPr wrap="square" rtlCol="0">
              <a:spAutoFit/>
            </a:bodyPr>
            <a:lstStyle/>
            <a:p>
              <a:r>
                <a:rPr lang="en-US" sz="4000" dirty="0">
                  <a:solidFill>
                    <a:schemeClr val="accent4">
                      <a:lumMod val="40000"/>
                      <a:lumOff val="60000"/>
                    </a:schemeClr>
                  </a:solidFill>
                  <a:latin typeface="Montserrat" panose="00000500000000000000" pitchFamily="2" charset="0"/>
                </a:rPr>
                <a:t>03</a:t>
              </a:r>
            </a:p>
          </p:txBody>
        </p:sp>
        <p:sp>
          <p:nvSpPr>
            <p:cNvPr id="118" name="TextBox 117">
              <a:extLst>
                <a:ext uri="{FF2B5EF4-FFF2-40B4-BE49-F238E27FC236}">
                  <a16:creationId xmlns:a16="http://schemas.microsoft.com/office/drawing/2014/main" id="{6DA4F0DA-08E0-0572-9721-93A4DA0CDC74}"/>
                </a:ext>
              </a:extLst>
            </p:cNvPr>
            <p:cNvSpPr txBox="1"/>
            <p:nvPr/>
          </p:nvSpPr>
          <p:spPr>
            <a:xfrm>
              <a:off x="5486400" y="2707262"/>
              <a:ext cx="965200" cy="1546577"/>
            </a:xfrm>
            <a:prstGeom prst="rect">
              <a:avLst/>
            </a:prstGeom>
            <a:grpFill/>
            <a:ln w="38100">
              <a:solidFill>
                <a:schemeClr val="accent4">
                  <a:lumMod val="40000"/>
                  <a:lumOff val="60000"/>
                </a:schemeClr>
              </a:solidFill>
            </a:ln>
          </p:spPr>
          <p:txBody>
            <a:bodyPr wrap="square" rtlCol="0">
              <a:spAutoFit/>
            </a:bodyPr>
            <a:lstStyle/>
            <a:p>
              <a:r>
                <a:rPr lang="en-US" sz="1050" b="1" dirty="0">
                  <a:solidFill>
                    <a:schemeClr val="accent4">
                      <a:lumMod val="40000"/>
                      <a:lumOff val="60000"/>
                    </a:schemeClr>
                  </a:solidFill>
                </a:rPr>
                <a:t>Think Long‑Term  His decisions, like global acquisitions, were made with future growth in mind.</a:t>
              </a:r>
              <a:endParaRPr lang="en-US" sz="1600" dirty="0">
                <a:solidFill>
                  <a:schemeClr val="accent4">
                    <a:lumMod val="40000"/>
                    <a:lumOff val="60000"/>
                  </a:schemeClr>
                </a:solidFill>
                <a:latin typeface="Montserrat" panose="00000500000000000000" pitchFamily="2" charset="0"/>
              </a:endParaRPr>
            </a:p>
          </p:txBody>
        </p:sp>
      </p:grpSp>
      <p:grpSp>
        <p:nvGrpSpPr>
          <p:cNvPr id="119" name="Group 118">
            <a:extLst>
              <a:ext uri="{FF2B5EF4-FFF2-40B4-BE49-F238E27FC236}">
                <a16:creationId xmlns:a16="http://schemas.microsoft.com/office/drawing/2014/main" id="{1011B224-1BAE-3246-17B2-5A762F621EE5}"/>
              </a:ext>
            </a:extLst>
          </p:cNvPr>
          <p:cNvGrpSpPr/>
          <p:nvPr/>
        </p:nvGrpSpPr>
        <p:grpSpPr>
          <a:xfrm>
            <a:off x="-4196913" y="2633505"/>
            <a:ext cx="1500582" cy="2304213"/>
            <a:chOff x="5813431" y="3516086"/>
            <a:chExt cx="565139" cy="762000"/>
          </a:xfrm>
          <a:solidFill>
            <a:schemeClr val="tx2">
              <a:lumMod val="75000"/>
            </a:schemeClr>
          </a:solidFill>
        </p:grpSpPr>
        <p:sp>
          <p:nvSpPr>
            <p:cNvPr id="120" name="Freeform: Shape 119">
              <a:extLst>
                <a:ext uri="{FF2B5EF4-FFF2-40B4-BE49-F238E27FC236}">
                  <a16:creationId xmlns:a16="http://schemas.microsoft.com/office/drawing/2014/main" id="{573CFD76-1177-03DE-ECE5-9F0DBCD5D2AB}"/>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1" name="Group 120">
              <a:extLst>
                <a:ext uri="{FF2B5EF4-FFF2-40B4-BE49-F238E27FC236}">
                  <a16:creationId xmlns:a16="http://schemas.microsoft.com/office/drawing/2014/main" id="{2F96DA43-EEE8-3AB5-19A9-14E374DDA8AA}"/>
                </a:ext>
              </a:extLst>
            </p:cNvPr>
            <p:cNvGrpSpPr/>
            <p:nvPr/>
          </p:nvGrpSpPr>
          <p:grpSpPr>
            <a:xfrm>
              <a:off x="5813431" y="3516086"/>
              <a:ext cx="138636" cy="762000"/>
              <a:chOff x="5813431" y="3516086"/>
              <a:chExt cx="138636" cy="762000"/>
            </a:xfrm>
            <a:grpFill/>
          </p:grpSpPr>
          <p:cxnSp>
            <p:nvCxnSpPr>
              <p:cNvPr id="126" name="Straight Connector 125">
                <a:extLst>
                  <a:ext uri="{FF2B5EF4-FFF2-40B4-BE49-F238E27FC236}">
                    <a16:creationId xmlns:a16="http://schemas.microsoft.com/office/drawing/2014/main" id="{FAF704E3-B908-6CB6-470A-EB08942FED5E}"/>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3D0D2D9-3C03-A549-F4CB-E79134D8194F}"/>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BC9940B-F634-8DB7-36B0-D7EEBFAAD796}"/>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10F489D8-6F16-DD53-0F85-5B00D326E911}"/>
                </a:ext>
              </a:extLst>
            </p:cNvPr>
            <p:cNvGrpSpPr/>
            <p:nvPr/>
          </p:nvGrpSpPr>
          <p:grpSpPr>
            <a:xfrm rot="10800000">
              <a:off x="6239934" y="3516086"/>
              <a:ext cx="138636" cy="762000"/>
              <a:chOff x="5813431" y="3516086"/>
              <a:chExt cx="138636" cy="762000"/>
            </a:xfrm>
            <a:grpFill/>
          </p:grpSpPr>
          <p:cxnSp>
            <p:nvCxnSpPr>
              <p:cNvPr id="123" name="Straight Connector 122">
                <a:extLst>
                  <a:ext uri="{FF2B5EF4-FFF2-40B4-BE49-F238E27FC236}">
                    <a16:creationId xmlns:a16="http://schemas.microsoft.com/office/drawing/2014/main" id="{DDA85C6A-4EEA-02F1-AE09-199B301FD99C}"/>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65F2E9F-5DD8-95F9-F547-22F8C20143FA}"/>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C058702-2363-16A1-6DFD-DDC8CA04D505}"/>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29" name="Group 128">
            <a:extLst>
              <a:ext uri="{FF2B5EF4-FFF2-40B4-BE49-F238E27FC236}">
                <a16:creationId xmlns:a16="http://schemas.microsoft.com/office/drawing/2014/main" id="{95DB6DFE-A255-26FB-1DDF-3B5B2BAEF71C}"/>
              </a:ext>
            </a:extLst>
          </p:cNvPr>
          <p:cNvGrpSpPr/>
          <p:nvPr/>
        </p:nvGrpSpPr>
        <p:grpSpPr>
          <a:xfrm>
            <a:off x="-1887071" y="2653092"/>
            <a:ext cx="1500582" cy="2304213"/>
            <a:chOff x="5813431" y="3516086"/>
            <a:chExt cx="565139" cy="762000"/>
          </a:xfrm>
          <a:solidFill>
            <a:schemeClr val="accent2">
              <a:lumMod val="75000"/>
            </a:schemeClr>
          </a:solidFill>
        </p:grpSpPr>
        <p:sp>
          <p:nvSpPr>
            <p:cNvPr id="130" name="Freeform: Shape 129">
              <a:extLst>
                <a:ext uri="{FF2B5EF4-FFF2-40B4-BE49-F238E27FC236}">
                  <a16:creationId xmlns:a16="http://schemas.microsoft.com/office/drawing/2014/main" id="{D9B118C6-E5AE-64D9-96B9-A28E54F26FAC}"/>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1" name="Group 130">
              <a:extLst>
                <a:ext uri="{FF2B5EF4-FFF2-40B4-BE49-F238E27FC236}">
                  <a16:creationId xmlns:a16="http://schemas.microsoft.com/office/drawing/2014/main" id="{A2C83882-5455-C489-5FA6-51F7E189045A}"/>
                </a:ext>
              </a:extLst>
            </p:cNvPr>
            <p:cNvGrpSpPr/>
            <p:nvPr/>
          </p:nvGrpSpPr>
          <p:grpSpPr>
            <a:xfrm>
              <a:off x="5813431" y="3516086"/>
              <a:ext cx="138636" cy="762000"/>
              <a:chOff x="5813431" y="3516086"/>
              <a:chExt cx="138636" cy="762000"/>
            </a:xfrm>
            <a:grpFill/>
          </p:grpSpPr>
          <p:cxnSp>
            <p:nvCxnSpPr>
              <p:cNvPr id="136" name="Straight Connector 135">
                <a:extLst>
                  <a:ext uri="{FF2B5EF4-FFF2-40B4-BE49-F238E27FC236}">
                    <a16:creationId xmlns:a16="http://schemas.microsoft.com/office/drawing/2014/main" id="{B319A10F-32D5-CF36-74E2-17239C0CB7E6}"/>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A1C53E5-A654-713F-7390-B34C344F4466}"/>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CFCC9E7-4241-9FFD-2796-96513955B52D}"/>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4ED7BB3B-7EF8-1F82-80DD-AE835944B966}"/>
                </a:ext>
              </a:extLst>
            </p:cNvPr>
            <p:cNvGrpSpPr/>
            <p:nvPr/>
          </p:nvGrpSpPr>
          <p:grpSpPr>
            <a:xfrm rot="10800000">
              <a:off x="6239934" y="3516086"/>
              <a:ext cx="138636" cy="762000"/>
              <a:chOff x="5813431" y="3516086"/>
              <a:chExt cx="138636" cy="762000"/>
            </a:xfrm>
            <a:grpFill/>
          </p:grpSpPr>
          <p:cxnSp>
            <p:nvCxnSpPr>
              <p:cNvPr id="133" name="Straight Connector 132">
                <a:extLst>
                  <a:ext uri="{FF2B5EF4-FFF2-40B4-BE49-F238E27FC236}">
                    <a16:creationId xmlns:a16="http://schemas.microsoft.com/office/drawing/2014/main" id="{0FDFECA2-509A-4E0E-67B5-1D1A0CE5D4F6}"/>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7152147-87A2-BB2A-18D4-80D099CB3376}"/>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6684B46-3495-1271-D101-E81C5BCE6CAE}"/>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39" name="Group 138">
            <a:extLst>
              <a:ext uri="{FF2B5EF4-FFF2-40B4-BE49-F238E27FC236}">
                <a16:creationId xmlns:a16="http://schemas.microsoft.com/office/drawing/2014/main" id="{F560BABE-F27D-E34E-6D49-ADA0F3953E4B}"/>
              </a:ext>
            </a:extLst>
          </p:cNvPr>
          <p:cNvGrpSpPr/>
          <p:nvPr/>
        </p:nvGrpSpPr>
        <p:grpSpPr>
          <a:xfrm>
            <a:off x="5675459" y="8293785"/>
            <a:ext cx="1500582" cy="2304213"/>
            <a:chOff x="5813431" y="3516086"/>
            <a:chExt cx="565139" cy="762000"/>
          </a:xfrm>
          <a:solidFill>
            <a:schemeClr val="accent4">
              <a:lumMod val="75000"/>
            </a:schemeClr>
          </a:solidFill>
        </p:grpSpPr>
        <p:sp>
          <p:nvSpPr>
            <p:cNvPr id="140" name="Freeform: Shape 139">
              <a:extLst>
                <a:ext uri="{FF2B5EF4-FFF2-40B4-BE49-F238E27FC236}">
                  <a16:creationId xmlns:a16="http://schemas.microsoft.com/office/drawing/2014/main" id="{1C0FE613-A7ED-1BF3-AF4E-E36227D5C25F}"/>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1" name="Group 140">
              <a:extLst>
                <a:ext uri="{FF2B5EF4-FFF2-40B4-BE49-F238E27FC236}">
                  <a16:creationId xmlns:a16="http://schemas.microsoft.com/office/drawing/2014/main" id="{AD45A45A-24ED-8DBF-EF4E-EE49B3550A5C}"/>
                </a:ext>
              </a:extLst>
            </p:cNvPr>
            <p:cNvGrpSpPr/>
            <p:nvPr/>
          </p:nvGrpSpPr>
          <p:grpSpPr>
            <a:xfrm>
              <a:off x="5813431" y="3516086"/>
              <a:ext cx="138636" cy="762000"/>
              <a:chOff x="5813431" y="3516086"/>
              <a:chExt cx="138636" cy="762000"/>
            </a:xfrm>
            <a:grpFill/>
          </p:grpSpPr>
          <p:cxnSp>
            <p:nvCxnSpPr>
              <p:cNvPr id="146" name="Straight Connector 145">
                <a:extLst>
                  <a:ext uri="{FF2B5EF4-FFF2-40B4-BE49-F238E27FC236}">
                    <a16:creationId xmlns:a16="http://schemas.microsoft.com/office/drawing/2014/main" id="{9509A5FE-71E8-D7FB-D28B-0C00AC3B8B01}"/>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2003CB5-69B2-1707-B5C7-0C8884145C46}"/>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3908681B-0D62-2F96-9681-ECB1FF3C1779}"/>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28E33D8B-B870-B7D5-FDD8-04E8307692A6}"/>
                </a:ext>
              </a:extLst>
            </p:cNvPr>
            <p:cNvGrpSpPr/>
            <p:nvPr/>
          </p:nvGrpSpPr>
          <p:grpSpPr>
            <a:xfrm rot="10800000">
              <a:off x="6239934" y="3516086"/>
              <a:ext cx="138636" cy="762000"/>
              <a:chOff x="5813431" y="3516086"/>
              <a:chExt cx="138636" cy="762000"/>
            </a:xfrm>
            <a:grpFill/>
          </p:grpSpPr>
          <p:cxnSp>
            <p:nvCxnSpPr>
              <p:cNvPr id="143" name="Straight Connector 142">
                <a:extLst>
                  <a:ext uri="{FF2B5EF4-FFF2-40B4-BE49-F238E27FC236}">
                    <a16:creationId xmlns:a16="http://schemas.microsoft.com/office/drawing/2014/main" id="{C9BDBDB7-0102-06E0-1722-FF4EE56AB9E2}"/>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07AA3BD1-3E10-5525-9996-0FF8A7ABC020}"/>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A85F10CB-98B3-B88F-5F52-9661BE3F554B}"/>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id="{F360D8A6-5F5B-AB03-E882-F195713AA286}"/>
              </a:ext>
            </a:extLst>
          </p:cNvPr>
          <p:cNvGrpSpPr/>
          <p:nvPr/>
        </p:nvGrpSpPr>
        <p:grpSpPr>
          <a:xfrm>
            <a:off x="12412868" y="1208413"/>
            <a:ext cx="1422400" cy="3125210"/>
            <a:chOff x="5257800" y="1498600"/>
            <a:chExt cx="1422400" cy="3125210"/>
          </a:xfrm>
          <a:solidFill>
            <a:schemeClr val="accent5">
              <a:lumMod val="75000"/>
            </a:schemeClr>
          </a:solidFill>
        </p:grpSpPr>
        <p:sp>
          <p:nvSpPr>
            <p:cNvPr id="150" name="Freeform: Shape 149">
              <a:extLst>
                <a:ext uri="{FF2B5EF4-FFF2-40B4-BE49-F238E27FC236}">
                  <a16:creationId xmlns:a16="http://schemas.microsoft.com/office/drawing/2014/main" id="{909C0278-EE45-9097-0F5B-6B65C0F013CA}"/>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5">
                    <a:lumMod val="40000"/>
                    <a:lumOff val="60000"/>
                  </a:schemeClr>
                </a:solidFill>
              </a:endParaRPr>
            </a:p>
          </p:txBody>
        </p:sp>
        <p:sp>
          <p:nvSpPr>
            <p:cNvPr id="151" name="TextBox 150">
              <a:extLst>
                <a:ext uri="{FF2B5EF4-FFF2-40B4-BE49-F238E27FC236}">
                  <a16:creationId xmlns:a16="http://schemas.microsoft.com/office/drawing/2014/main" id="{708FD783-22FF-D3E7-C73E-9C539D7A9DCF}"/>
                </a:ext>
              </a:extLst>
            </p:cNvPr>
            <p:cNvSpPr txBox="1"/>
            <p:nvPr/>
          </p:nvSpPr>
          <p:spPr>
            <a:xfrm>
              <a:off x="5486400" y="1748988"/>
              <a:ext cx="965200" cy="707886"/>
            </a:xfrm>
            <a:prstGeom prst="rect">
              <a:avLst/>
            </a:prstGeom>
            <a:grpFill/>
            <a:ln w="38100">
              <a:solidFill>
                <a:schemeClr val="accent5">
                  <a:lumMod val="40000"/>
                  <a:lumOff val="60000"/>
                </a:schemeClr>
              </a:solidFill>
            </a:ln>
          </p:spPr>
          <p:txBody>
            <a:bodyPr wrap="square" rtlCol="0">
              <a:spAutoFit/>
            </a:bodyPr>
            <a:lstStyle/>
            <a:p>
              <a:r>
                <a:rPr lang="en-US" sz="4000" dirty="0">
                  <a:solidFill>
                    <a:schemeClr val="accent5">
                      <a:lumMod val="40000"/>
                      <a:lumOff val="60000"/>
                    </a:schemeClr>
                  </a:solidFill>
                  <a:latin typeface="Montserrat" panose="00000500000000000000" pitchFamily="2" charset="0"/>
                </a:rPr>
                <a:t>04</a:t>
              </a:r>
            </a:p>
          </p:txBody>
        </p:sp>
        <p:sp>
          <p:nvSpPr>
            <p:cNvPr id="152" name="TextBox 151">
              <a:extLst>
                <a:ext uri="{FF2B5EF4-FFF2-40B4-BE49-F238E27FC236}">
                  <a16:creationId xmlns:a16="http://schemas.microsoft.com/office/drawing/2014/main" id="{4A927EEA-AFD0-3CBA-E8D2-870B6A61EF46}"/>
                </a:ext>
              </a:extLst>
            </p:cNvPr>
            <p:cNvSpPr txBox="1"/>
            <p:nvPr/>
          </p:nvSpPr>
          <p:spPr>
            <a:xfrm>
              <a:off x="5486400" y="2707262"/>
              <a:ext cx="965200" cy="1384995"/>
            </a:xfrm>
            <a:prstGeom prst="rect">
              <a:avLst/>
            </a:prstGeom>
            <a:grpFill/>
            <a:ln w="38100">
              <a:solidFill>
                <a:schemeClr val="accent5">
                  <a:lumMod val="40000"/>
                  <a:lumOff val="60000"/>
                </a:schemeClr>
              </a:solidFill>
            </a:ln>
          </p:spPr>
          <p:txBody>
            <a:bodyPr wrap="square" rtlCol="0">
              <a:spAutoFit/>
            </a:bodyPr>
            <a:lstStyle/>
            <a:p>
              <a:r>
                <a:rPr lang="en-US" sz="1050" b="1" dirty="0">
                  <a:solidFill>
                    <a:schemeClr val="accent5">
                      <a:lumMod val="40000"/>
                      <a:lumOff val="60000"/>
                    </a:schemeClr>
                  </a:solidFill>
                </a:rPr>
                <a:t>Put People First  From employees to communities, he prioritized human welfare over profits.</a:t>
              </a:r>
              <a:endParaRPr lang="en-US" sz="1600" dirty="0">
                <a:solidFill>
                  <a:schemeClr val="accent5">
                    <a:lumMod val="40000"/>
                    <a:lumOff val="60000"/>
                  </a:schemeClr>
                </a:solidFill>
                <a:latin typeface="Montserrat" panose="00000500000000000000" pitchFamily="2" charset="0"/>
              </a:endParaRPr>
            </a:p>
          </p:txBody>
        </p:sp>
      </p:grpSp>
      <p:grpSp>
        <p:nvGrpSpPr>
          <p:cNvPr id="153" name="Group 152">
            <a:extLst>
              <a:ext uri="{FF2B5EF4-FFF2-40B4-BE49-F238E27FC236}">
                <a16:creationId xmlns:a16="http://schemas.microsoft.com/office/drawing/2014/main" id="{CDD742AC-0EDE-EA6E-E58C-F045DCAC1B92}"/>
              </a:ext>
            </a:extLst>
          </p:cNvPr>
          <p:cNvGrpSpPr/>
          <p:nvPr/>
        </p:nvGrpSpPr>
        <p:grpSpPr>
          <a:xfrm>
            <a:off x="12373777" y="2228901"/>
            <a:ext cx="1500582" cy="2304213"/>
            <a:chOff x="5813431" y="3516086"/>
            <a:chExt cx="565139" cy="762000"/>
          </a:xfrm>
          <a:solidFill>
            <a:schemeClr val="accent5">
              <a:lumMod val="75000"/>
            </a:schemeClr>
          </a:solidFill>
        </p:grpSpPr>
        <p:sp>
          <p:nvSpPr>
            <p:cNvPr id="154" name="Freeform: Shape 153">
              <a:extLst>
                <a:ext uri="{FF2B5EF4-FFF2-40B4-BE49-F238E27FC236}">
                  <a16:creationId xmlns:a16="http://schemas.microsoft.com/office/drawing/2014/main" id="{8F0A19B3-3A45-7FB4-AABE-3EFA35041C4A}"/>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5" name="Group 154">
              <a:extLst>
                <a:ext uri="{FF2B5EF4-FFF2-40B4-BE49-F238E27FC236}">
                  <a16:creationId xmlns:a16="http://schemas.microsoft.com/office/drawing/2014/main" id="{5AE89CCB-EA97-2AF5-A733-B0EB98991DD1}"/>
                </a:ext>
              </a:extLst>
            </p:cNvPr>
            <p:cNvGrpSpPr/>
            <p:nvPr/>
          </p:nvGrpSpPr>
          <p:grpSpPr>
            <a:xfrm>
              <a:off x="5813431" y="3516086"/>
              <a:ext cx="138636" cy="762000"/>
              <a:chOff x="5813431" y="3516086"/>
              <a:chExt cx="138636" cy="762000"/>
            </a:xfrm>
            <a:grpFill/>
          </p:grpSpPr>
          <p:cxnSp>
            <p:nvCxnSpPr>
              <p:cNvPr id="160" name="Straight Connector 159">
                <a:extLst>
                  <a:ext uri="{FF2B5EF4-FFF2-40B4-BE49-F238E27FC236}">
                    <a16:creationId xmlns:a16="http://schemas.microsoft.com/office/drawing/2014/main" id="{C7F5FA1B-E7EB-F4ED-F1D2-3B13AE9DC551}"/>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16AEC18E-9D76-D965-4E00-2C45F86FBDCA}"/>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CB5F3193-04FC-C195-2054-E79BB1B1113D}"/>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4D3E017C-CE1F-7DFD-2811-0D40AFBC3886}"/>
                </a:ext>
              </a:extLst>
            </p:cNvPr>
            <p:cNvGrpSpPr/>
            <p:nvPr/>
          </p:nvGrpSpPr>
          <p:grpSpPr>
            <a:xfrm rot="10800000">
              <a:off x="6239934" y="3516086"/>
              <a:ext cx="138636" cy="762000"/>
              <a:chOff x="5813431" y="3516086"/>
              <a:chExt cx="138636" cy="762000"/>
            </a:xfrm>
            <a:grpFill/>
          </p:grpSpPr>
          <p:cxnSp>
            <p:nvCxnSpPr>
              <p:cNvPr id="157" name="Straight Connector 156">
                <a:extLst>
                  <a:ext uri="{FF2B5EF4-FFF2-40B4-BE49-F238E27FC236}">
                    <a16:creationId xmlns:a16="http://schemas.microsoft.com/office/drawing/2014/main" id="{4F7F8F6C-0432-FD80-7307-B9CE8E558B55}"/>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0EB317F-96C2-73CA-C386-35FA53B5E87F}"/>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83BF1662-FB0C-7CB6-1F0E-EDFFD684F6C5}"/>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3" name="Group 162">
            <a:extLst>
              <a:ext uri="{FF2B5EF4-FFF2-40B4-BE49-F238E27FC236}">
                <a16:creationId xmlns:a16="http://schemas.microsoft.com/office/drawing/2014/main" id="{3EDF6B6F-173E-239B-1962-420E80F5B7C4}"/>
              </a:ext>
            </a:extLst>
          </p:cNvPr>
          <p:cNvGrpSpPr/>
          <p:nvPr/>
        </p:nvGrpSpPr>
        <p:grpSpPr>
          <a:xfrm>
            <a:off x="12455611" y="1382216"/>
            <a:ext cx="1422400" cy="3125210"/>
            <a:chOff x="5257800" y="1498600"/>
            <a:chExt cx="1422400" cy="3125210"/>
          </a:xfrm>
          <a:solidFill>
            <a:schemeClr val="accent6">
              <a:lumMod val="75000"/>
            </a:schemeClr>
          </a:solidFill>
        </p:grpSpPr>
        <p:sp>
          <p:nvSpPr>
            <p:cNvPr id="164" name="Freeform: Shape 163">
              <a:extLst>
                <a:ext uri="{FF2B5EF4-FFF2-40B4-BE49-F238E27FC236}">
                  <a16:creationId xmlns:a16="http://schemas.microsoft.com/office/drawing/2014/main" id="{86B20E96-2CD9-5016-44F2-D71DD98EB9D4}"/>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lumMod val="60000"/>
                    <a:lumOff val="40000"/>
                  </a:schemeClr>
                </a:solidFill>
              </a:endParaRPr>
            </a:p>
          </p:txBody>
        </p:sp>
        <p:sp>
          <p:nvSpPr>
            <p:cNvPr id="165" name="TextBox 164">
              <a:extLst>
                <a:ext uri="{FF2B5EF4-FFF2-40B4-BE49-F238E27FC236}">
                  <a16:creationId xmlns:a16="http://schemas.microsoft.com/office/drawing/2014/main" id="{F2F62028-9B85-497F-D116-5E9132933A41}"/>
                </a:ext>
              </a:extLst>
            </p:cNvPr>
            <p:cNvSpPr txBox="1"/>
            <p:nvPr/>
          </p:nvSpPr>
          <p:spPr>
            <a:xfrm>
              <a:off x="5486400" y="1748988"/>
              <a:ext cx="965200" cy="707886"/>
            </a:xfrm>
            <a:prstGeom prst="rect">
              <a:avLst/>
            </a:prstGeom>
            <a:grpFill/>
            <a:ln w="38100">
              <a:solidFill>
                <a:schemeClr val="accent6">
                  <a:lumMod val="40000"/>
                  <a:lumOff val="60000"/>
                </a:schemeClr>
              </a:solidFill>
            </a:ln>
          </p:spPr>
          <p:txBody>
            <a:bodyPr wrap="square" rtlCol="0">
              <a:spAutoFit/>
            </a:bodyPr>
            <a:lstStyle/>
            <a:p>
              <a:r>
                <a:rPr lang="en-US" sz="4000" dirty="0">
                  <a:solidFill>
                    <a:schemeClr val="accent6">
                      <a:lumMod val="60000"/>
                      <a:lumOff val="40000"/>
                    </a:schemeClr>
                  </a:solidFill>
                  <a:latin typeface="Montserrat" panose="00000500000000000000" pitchFamily="2" charset="0"/>
                </a:rPr>
                <a:t>05</a:t>
              </a:r>
            </a:p>
          </p:txBody>
        </p:sp>
        <p:sp>
          <p:nvSpPr>
            <p:cNvPr id="166" name="TextBox 165">
              <a:extLst>
                <a:ext uri="{FF2B5EF4-FFF2-40B4-BE49-F238E27FC236}">
                  <a16:creationId xmlns:a16="http://schemas.microsoft.com/office/drawing/2014/main" id="{6EA5E317-2AE2-A2B2-4B46-B5031EC95D54}"/>
                </a:ext>
              </a:extLst>
            </p:cNvPr>
            <p:cNvSpPr txBox="1"/>
            <p:nvPr/>
          </p:nvSpPr>
          <p:spPr>
            <a:xfrm>
              <a:off x="5486400" y="2707262"/>
              <a:ext cx="965200" cy="1546577"/>
            </a:xfrm>
            <a:prstGeom prst="rect">
              <a:avLst/>
            </a:prstGeom>
            <a:grpFill/>
            <a:ln w="38100">
              <a:solidFill>
                <a:schemeClr val="accent6">
                  <a:lumMod val="40000"/>
                  <a:lumOff val="60000"/>
                </a:schemeClr>
              </a:solidFill>
            </a:ln>
          </p:spPr>
          <p:txBody>
            <a:bodyPr wrap="square" rtlCol="0">
              <a:spAutoFit/>
            </a:bodyPr>
            <a:lstStyle/>
            <a:p>
              <a:r>
                <a:rPr lang="en-US" sz="1050" b="1" dirty="0">
                  <a:solidFill>
                    <a:schemeClr val="accent6">
                      <a:lumMod val="60000"/>
                      <a:lumOff val="40000"/>
                    </a:schemeClr>
                  </a:solidFill>
                </a:rPr>
                <a:t>Stay Resilient in Crisis  His calm and compassionate response during 26/11 showed strength in adversity.</a:t>
              </a:r>
              <a:endParaRPr lang="en-US" sz="1600" dirty="0">
                <a:solidFill>
                  <a:schemeClr val="accent6">
                    <a:lumMod val="60000"/>
                    <a:lumOff val="40000"/>
                  </a:schemeClr>
                </a:solidFill>
                <a:latin typeface="Montserrat" panose="00000500000000000000" pitchFamily="2" charset="0"/>
              </a:endParaRPr>
            </a:p>
          </p:txBody>
        </p:sp>
      </p:grpSp>
      <p:grpSp>
        <p:nvGrpSpPr>
          <p:cNvPr id="167" name="Group 166">
            <a:extLst>
              <a:ext uri="{FF2B5EF4-FFF2-40B4-BE49-F238E27FC236}">
                <a16:creationId xmlns:a16="http://schemas.microsoft.com/office/drawing/2014/main" id="{ED2E6336-F868-C6BB-801A-146E0B5A98E7}"/>
              </a:ext>
            </a:extLst>
          </p:cNvPr>
          <p:cNvGrpSpPr/>
          <p:nvPr/>
        </p:nvGrpSpPr>
        <p:grpSpPr>
          <a:xfrm>
            <a:off x="12416523" y="2276894"/>
            <a:ext cx="1500582" cy="2304213"/>
            <a:chOff x="5813431" y="3516086"/>
            <a:chExt cx="565139" cy="762000"/>
          </a:xfrm>
          <a:solidFill>
            <a:schemeClr val="accent6">
              <a:lumMod val="75000"/>
            </a:schemeClr>
          </a:solidFill>
        </p:grpSpPr>
        <p:sp>
          <p:nvSpPr>
            <p:cNvPr id="168" name="Freeform: Shape 167">
              <a:extLst>
                <a:ext uri="{FF2B5EF4-FFF2-40B4-BE49-F238E27FC236}">
                  <a16:creationId xmlns:a16="http://schemas.microsoft.com/office/drawing/2014/main" id="{F14242EF-A722-46DA-D1D7-DD41B82818F7}"/>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9" name="Group 168">
              <a:extLst>
                <a:ext uri="{FF2B5EF4-FFF2-40B4-BE49-F238E27FC236}">
                  <a16:creationId xmlns:a16="http://schemas.microsoft.com/office/drawing/2014/main" id="{159A7751-09AE-0C24-88F2-07C2130CF264}"/>
                </a:ext>
              </a:extLst>
            </p:cNvPr>
            <p:cNvGrpSpPr/>
            <p:nvPr/>
          </p:nvGrpSpPr>
          <p:grpSpPr>
            <a:xfrm>
              <a:off x="5813431" y="3516086"/>
              <a:ext cx="138636" cy="762000"/>
              <a:chOff x="5813431" y="3516086"/>
              <a:chExt cx="138636" cy="762000"/>
            </a:xfrm>
            <a:grpFill/>
          </p:grpSpPr>
          <p:cxnSp>
            <p:nvCxnSpPr>
              <p:cNvPr id="174" name="Straight Connector 173">
                <a:extLst>
                  <a:ext uri="{FF2B5EF4-FFF2-40B4-BE49-F238E27FC236}">
                    <a16:creationId xmlns:a16="http://schemas.microsoft.com/office/drawing/2014/main" id="{600EFF26-6D87-EF1F-2A8C-3429A7E26359}"/>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0650B1C-CD39-B0C2-1C5B-15FF7678595B}"/>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D8A72FD4-72D0-B61D-D64E-69C35BD8071D}"/>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B2B5D8E2-6706-87AC-55D4-C8026130BB13}"/>
                </a:ext>
              </a:extLst>
            </p:cNvPr>
            <p:cNvGrpSpPr/>
            <p:nvPr/>
          </p:nvGrpSpPr>
          <p:grpSpPr>
            <a:xfrm rot="10800000">
              <a:off x="6239934" y="3516086"/>
              <a:ext cx="138636" cy="762000"/>
              <a:chOff x="5813431" y="3516086"/>
              <a:chExt cx="138636" cy="762000"/>
            </a:xfrm>
            <a:grpFill/>
          </p:grpSpPr>
          <p:cxnSp>
            <p:nvCxnSpPr>
              <p:cNvPr id="171" name="Straight Connector 170">
                <a:extLst>
                  <a:ext uri="{FF2B5EF4-FFF2-40B4-BE49-F238E27FC236}">
                    <a16:creationId xmlns:a16="http://schemas.microsoft.com/office/drawing/2014/main" id="{CFC3CD49-124F-D693-A21E-AD7D41EB154C}"/>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7DAD4323-9659-291D-D679-1EF8D0749163}"/>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6A66EE7-F2A7-2D83-4559-B1D7E702CAF5}"/>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 name="Text Box 1">
            <a:extLst>
              <a:ext uri="{FF2B5EF4-FFF2-40B4-BE49-F238E27FC236}">
                <a16:creationId xmlns:a16="http://schemas.microsoft.com/office/drawing/2014/main" id="{6C7A3A52-029C-587A-59D2-32565F4E158C}"/>
              </a:ext>
            </a:extLst>
          </p:cNvPr>
          <p:cNvSpPr txBox="1"/>
          <p:nvPr/>
        </p:nvSpPr>
        <p:spPr>
          <a:xfrm>
            <a:off x="900667" y="-1563430"/>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sp>
        <p:nvSpPr>
          <p:cNvPr id="177" name="Oval 176">
            <a:extLst>
              <a:ext uri="{FF2B5EF4-FFF2-40B4-BE49-F238E27FC236}">
                <a16:creationId xmlns:a16="http://schemas.microsoft.com/office/drawing/2014/main" id="{98766EBD-7E33-0397-080F-53CDB328B511}"/>
              </a:ext>
            </a:extLst>
          </p:cNvPr>
          <p:cNvSpPr/>
          <p:nvPr/>
        </p:nvSpPr>
        <p:spPr>
          <a:xfrm>
            <a:off x="3243941" y="576944"/>
            <a:ext cx="5704120" cy="5704114"/>
          </a:xfrm>
          <a:prstGeom prst="ellipse">
            <a:avLst/>
          </a:prstGeom>
          <a:solidFill>
            <a:schemeClr val="tx1">
              <a:alpha val="35000"/>
            </a:schemeClr>
          </a:solidFill>
          <a:ln w="635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8" name="Picture 177">
            <a:extLst>
              <a:ext uri="{FF2B5EF4-FFF2-40B4-BE49-F238E27FC236}">
                <a16:creationId xmlns:a16="http://schemas.microsoft.com/office/drawing/2014/main" id="{FBA8C54D-C7D9-EC5F-5EFB-4CF14F7E0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8987" y="1521990"/>
            <a:ext cx="3814026" cy="3814020"/>
          </a:xfrm>
          <a:prstGeom prst="rect">
            <a:avLst/>
          </a:prstGeom>
          <a:noFill/>
        </p:spPr>
      </p:pic>
    </p:spTree>
    <p:extLst>
      <p:ext uri="{BB962C8B-B14F-4D97-AF65-F5344CB8AC3E}">
        <p14:creationId xmlns:p14="http://schemas.microsoft.com/office/powerpoint/2010/main" val="1362575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AEA59586-1B55-1F6C-C720-CDFED16A6B9B}"/>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D0B91A85-9DEC-88D7-CD55-885FF0085603}"/>
              </a:ext>
            </a:extLst>
          </p:cNvPr>
          <p:cNvGrpSpPr/>
          <p:nvPr/>
        </p:nvGrpSpPr>
        <p:grpSpPr>
          <a:xfrm>
            <a:off x="631645" y="1613018"/>
            <a:ext cx="1422400" cy="3125210"/>
            <a:chOff x="5257800" y="1498600"/>
            <a:chExt cx="1422400" cy="3125210"/>
          </a:xfrm>
        </p:grpSpPr>
        <p:sp>
          <p:nvSpPr>
            <p:cNvPr id="3" name="Freeform: Shape 2">
              <a:extLst>
                <a:ext uri="{FF2B5EF4-FFF2-40B4-BE49-F238E27FC236}">
                  <a16:creationId xmlns:a16="http://schemas.microsoft.com/office/drawing/2014/main" id="{D416E870-D689-7D1C-4162-91A0453FA8D7}"/>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solidFill>
              <a:schemeClr val="tx2">
                <a:lumMod val="75000"/>
              </a:schemeClr>
            </a:solidFill>
            <a:ln w="3810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B71EF539-43B0-DDE2-1CB8-0D110D3E7C2F}"/>
                </a:ext>
              </a:extLst>
            </p:cNvPr>
            <p:cNvSpPr txBox="1"/>
            <p:nvPr/>
          </p:nvSpPr>
          <p:spPr>
            <a:xfrm>
              <a:off x="5600700" y="1816100"/>
              <a:ext cx="736600" cy="707886"/>
            </a:xfrm>
            <a:prstGeom prst="rect">
              <a:avLst/>
            </a:prstGeom>
            <a:noFill/>
            <a:ln w="38100">
              <a:solidFill>
                <a:schemeClr val="tx2">
                  <a:lumMod val="40000"/>
                  <a:lumOff val="60000"/>
                </a:schemeClr>
              </a:solidFill>
            </a:ln>
          </p:spPr>
          <p:txBody>
            <a:bodyPr wrap="square" rtlCol="0">
              <a:spAutoFit/>
            </a:bodyPr>
            <a:lstStyle/>
            <a:p>
              <a:r>
                <a:rPr lang="en-US" sz="4000" dirty="0">
                  <a:solidFill>
                    <a:schemeClr val="tx2">
                      <a:lumMod val="40000"/>
                      <a:lumOff val="60000"/>
                    </a:schemeClr>
                  </a:solidFill>
                  <a:latin typeface="Montserrat" panose="00000500000000000000" pitchFamily="2" charset="0"/>
                </a:rPr>
                <a:t>01</a:t>
              </a:r>
            </a:p>
          </p:txBody>
        </p:sp>
        <p:sp>
          <p:nvSpPr>
            <p:cNvPr id="6" name="TextBox 5">
              <a:extLst>
                <a:ext uri="{FF2B5EF4-FFF2-40B4-BE49-F238E27FC236}">
                  <a16:creationId xmlns:a16="http://schemas.microsoft.com/office/drawing/2014/main" id="{27E134B3-8539-741A-6BF0-8B7FA73E71F8}"/>
                </a:ext>
              </a:extLst>
            </p:cNvPr>
            <p:cNvSpPr txBox="1"/>
            <p:nvPr/>
          </p:nvSpPr>
          <p:spPr>
            <a:xfrm>
              <a:off x="5486400" y="2707262"/>
              <a:ext cx="965200" cy="1546577"/>
            </a:xfrm>
            <a:prstGeom prst="rect">
              <a:avLst/>
            </a:prstGeom>
            <a:noFill/>
            <a:ln w="38100">
              <a:solidFill>
                <a:schemeClr val="tx2">
                  <a:lumMod val="40000"/>
                  <a:lumOff val="60000"/>
                </a:schemeClr>
              </a:solidFill>
            </a:ln>
          </p:spPr>
          <p:txBody>
            <a:bodyPr wrap="square" rtlCol="0">
              <a:spAutoFit/>
            </a:bodyPr>
            <a:lstStyle/>
            <a:p>
              <a:r>
                <a:rPr lang="en-US" sz="1050" b="1" dirty="0">
                  <a:solidFill>
                    <a:schemeClr val="tx2">
                      <a:lumMod val="40000"/>
                      <a:lumOff val="60000"/>
                    </a:schemeClr>
                  </a:solidFill>
                </a:rPr>
                <a:t>Lead with Humility  True leadership is about staying grounded, not showing off power or wealth.</a:t>
              </a:r>
              <a:endParaRPr lang="en-US" sz="1600" dirty="0">
                <a:solidFill>
                  <a:schemeClr val="tx2">
                    <a:lumMod val="40000"/>
                    <a:lumOff val="60000"/>
                  </a:schemeClr>
                </a:solidFill>
                <a:latin typeface="Montserrat" panose="00000500000000000000" pitchFamily="2" charset="0"/>
              </a:endParaRPr>
            </a:p>
          </p:txBody>
        </p:sp>
      </p:grpSp>
      <p:grpSp>
        <p:nvGrpSpPr>
          <p:cNvPr id="8" name="Group 7">
            <a:extLst>
              <a:ext uri="{FF2B5EF4-FFF2-40B4-BE49-F238E27FC236}">
                <a16:creationId xmlns:a16="http://schemas.microsoft.com/office/drawing/2014/main" id="{3246FD66-7FFE-E57C-353B-E5991623C3E1}"/>
              </a:ext>
            </a:extLst>
          </p:cNvPr>
          <p:cNvGrpSpPr/>
          <p:nvPr/>
        </p:nvGrpSpPr>
        <p:grpSpPr>
          <a:xfrm>
            <a:off x="2967824" y="1613017"/>
            <a:ext cx="1422400" cy="3125210"/>
            <a:chOff x="5257800" y="1498600"/>
            <a:chExt cx="1422400" cy="3125210"/>
          </a:xfrm>
          <a:solidFill>
            <a:schemeClr val="accent2">
              <a:lumMod val="75000"/>
            </a:schemeClr>
          </a:solidFill>
        </p:grpSpPr>
        <p:sp>
          <p:nvSpPr>
            <p:cNvPr id="9" name="Freeform: Shape 8">
              <a:extLst>
                <a:ext uri="{FF2B5EF4-FFF2-40B4-BE49-F238E27FC236}">
                  <a16:creationId xmlns:a16="http://schemas.microsoft.com/office/drawing/2014/main" id="{1D36EFBC-E02F-8DAA-F2F2-6B7CFC167AF4}"/>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lumMod val="60000"/>
                    <a:lumOff val="40000"/>
                  </a:schemeClr>
                </a:solidFill>
              </a:endParaRPr>
            </a:p>
          </p:txBody>
        </p:sp>
        <p:sp>
          <p:nvSpPr>
            <p:cNvPr id="10" name="TextBox 9">
              <a:extLst>
                <a:ext uri="{FF2B5EF4-FFF2-40B4-BE49-F238E27FC236}">
                  <a16:creationId xmlns:a16="http://schemas.microsoft.com/office/drawing/2014/main" id="{6CA4DFA3-FE37-705A-06F1-920B1B47B549}"/>
                </a:ext>
              </a:extLst>
            </p:cNvPr>
            <p:cNvSpPr txBox="1"/>
            <p:nvPr/>
          </p:nvSpPr>
          <p:spPr>
            <a:xfrm>
              <a:off x="5543550" y="1748988"/>
              <a:ext cx="850900" cy="707886"/>
            </a:xfrm>
            <a:prstGeom prst="rect">
              <a:avLst/>
            </a:prstGeom>
            <a:grpFill/>
            <a:ln w="38100">
              <a:solidFill>
                <a:schemeClr val="accent2">
                  <a:lumMod val="60000"/>
                  <a:lumOff val="40000"/>
                </a:schemeClr>
              </a:solidFill>
            </a:ln>
          </p:spPr>
          <p:txBody>
            <a:bodyPr wrap="square" rtlCol="0">
              <a:spAutoFit/>
            </a:bodyPr>
            <a:lstStyle/>
            <a:p>
              <a:r>
                <a:rPr lang="en-US" sz="4000" dirty="0">
                  <a:solidFill>
                    <a:schemeClr val="accent2">
                      <a:lumMod val="60000"/>
                      <a:lumOff val="40000"/>
                    </a:schemeClr>
                  </a:solidFill>
                  <a:latin typeface="Montserrat" panose="00000500000000000000" pitchFamily="2" charset="0"/>
                </a:rPr>
                <a:t>02</a:t>
              </a:r>
            </a:p>
          </p:txBody>
        </p:sp>
        <p:sp>
          <p:nvSpPr>
            <p:cNvPr id="11" name="TextBox 10">
              <a:extLst>
                <a:ext uri="{FF2B5EF4-FFF2-40B4-BE49-F238E27FC236}">
                  <a16:creationId xmlns:a16="http://schemas.microsoft.com/office/drawing/2014/main" id="{226562F4-1F25-5BFB-F95A-492CAF1188E5}"/>
                </a:ext>
              </a:extLst>
            </p:cNvPr>
            <p:cNvSpPr txBox="1"/>
            <p:nvPr/>
          </p:nvSpPr>
          <p:spPr>
            <a:xfrm>
              <a:off x="5486400" y="2707262"/>
              <a:ext cx="965200" cy="1708160"/>
            </a:xfrm>
            <a:prstGeom prst="rect">
              <a:avLst/>
            </a:prstGeom>
            <a:grpFill/>
            <a:ln w="38100">
              <a:solidFill>
                <a:schemeClr val="accent2">
                  <a:lumMod val="60000"/>
                  <a:lumOff val="40000"/>
                </a:schemeClr>
              </a:solidFill>
            </a:ln>
          </p:spPr>
          <p:txBody>
            <a:bodyPr wrap="square" rtlCol="0">
              <a:spAutoFit/>
            </a:bodyPr>
            <a:lstStyle/>
            <a:p>
              <a:r>
                <a:rPr lang="en-US" sz="1050" b="1" dirty="0">
                  <a:solidFill>
                    <a:schemeClr val="accent2">
                      <a:lumMod val="60000"/>
                      <a:lumOff val="40000"/>
                    </a:schemeClr>
                  </a:solidFill>
                </a:rPr>
                <a:t>Actions Speak Louder than Words  He showed that quiet, meaningful actions create more impact than publicity.</a:t>
              </a:r>
              <a:endParaRPr lang="en-US" sz="1600" dirty="0">
                <a:solidFill>
                  <a:schemeClr val="accent2">
                    <a:lumMod val="60000"/>
                    <a:lumOff val="40000"/>
                  </a:schemeClr>
                </a:solidFill>
                <a:latin typeface="Montserrat" panose="00000500000000000000" pitchFamily="2" charset="0"/>
              </a:endParaRPr>
            </a:p>
          </p:txBody>
        </p:sp>
      </p:grpSp>
      <p:grpSp>
        <p:nvGrpSpPr>
          <p:cNvPr id="141" name="Group 140">
            <a:extLst>
              <a:ext uri="{FF2B5EF4-FFF2-40B4-BE49-F238E27FC236}">
                <a16:creationId xmlns:a16="http://schemas.microsoft.com/office/drawing/2014/main" id="{E6A2B80D-91C0-269C-9BFB-96F3A8670A0B}"/>
              </a:ext>
            </a:extLst>
          </p:cNvPr>
          <p:cNvGrpSpPr/>
          <p:nvPr/>
        </p:nvGrpSpPr>
        <p:grpSpPr>
          <a:xfrm>
            <a:off x="5461594" y="1613017"/>
            <a:ext cx="1422400" cy="3125210"/>
            <a:chOff x="5257800" y="1498600"/>
            <a:chExt cx="1422400" cy="3125210"/>
          </a:xfrm>
          <a:solidFill>
            <a:schemeClr val="accent4">
              <a:lumMod val="75000"/>
            </a:schemeClr>
          </a:solidFill>
        </p:grpSpPr>
        <p:sp>
          <p:nvSpPr>
            <p:cNvPr id="142" name="Freeform: Shape 141">
              <a:extLst>
                <a:ext uri="{FF2B5EF4-FFF2-40B4-BE49-F238E27FC236}">
                  <a16:creationId xmlns:a16="http://schemas.microsoft.com/office/drawing/2014/main" id="{560824BC-EC18-3F6D-DD38-F8B50DF37C06}"/>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4">
                    <a:lumMod val="40000"/>
                    <a:lumOff val="60000"/>
                  </a:schemeClr>
                </a:solidFill>
              </a:endParaRPr>
            </a:p>
          </p:txBody>
        </p:sp>
        <p:sp>
          <p:nvSpPr>
            <p:cNvPr id="143" name="TextBox 142">
              <a:extLst>
                <a:ext uri="{FF2B5EF4-FFF2-40B4-BE49-F238E27FC236}">
                  <a16:creationId xmlns:a16="http://schemas.microsoft.com/office/drawing/2014/main" id="{E5EF2703-35C5-849D-CE57-300612E33548}"/>
                </a:ext>
              </a:extLst>
            </p:cNvPr>
            <p:cNvSpPr txBox="1"/>
            <p:nvPr/>
          </p:nvSpPr>
          <p:spPr>
            <a:xfrm>
              <a:off x="5543550" y="1748988"/>
              <a:ext cx="850900" cy="707886"/>
            </a:xfrm>
            <a:prstGeom prst="rect">
              <a:avLst/>
            </a:prstGeom>
            <a:grpFill/>
            <a:ln w="38100">
              <a:solidFill>
                <a:schemeClr val="accent4">
                  <a:lumMod val="40000"/>
                  <a:lumOff val="60000"/>
                </a:schemeClr>
              </a:solidFill>
            </a:ln>
          </p:spPr>
          <p:txBody>
            <a:bodyPr wrap="square" rtlCol="0">
              <a:spAutoFit/>
            </a:bodyPr>
            <a:lstStyle/>
            <a:p>
              <a:r>
                <a:rPr lang="en-US" sz="4000" dirty="0">
                  <a:solidFill>
                    <a:schemeClr val="accent4">
                      <a:lumMod val="40000"/>
                      <a:lumOff val="60000"/>
                    </a:schemeClr>
                  </a:solidFill>
                  <a:latin typeface="Montserrat" panose="00000500000000000000" pitchFamily="2" charset="0"/>
                </a:rPr>
                <a:t>03</a:t>
              </a:r>
            </a:p>
          </p:txBody>
        </p:sp>
        <p:sp>
          <p:nvSpPr>
            <p:cNvPr id="144" name="TextBox 143">
              <a:extLst>
                <a:ext uri="{FF2B5EF4-FFF2-40B4-BE49-F238E27FC236}">
                  <a16:creationId xmlns:a16="http://schemas.microsoft.com/office/drawing/2014/main" id="{5FAC0611-D7EF-D410-6A11-483630A54925}"/>
                </a:ext>
              </a:extLst>
            </p:cNvPr>
            <p:cNvSpPr txBox="1"/>
            <p:nvPr/>
          </p:nvSpPr>
          <p:spPr>
            <a:xfrm>
              <a:off x="5486400" y="2707262"/>
              <a:ext cx="965200" cy="1546577"/>
            </a:xfrm>
            <a:prstGeom prst="rect">
              <a:avLst/>
            </a:prstGeom>
            <a:grpFill/>
            <a:ln w="38100">
              <a:solidFill>
                <a:schemeClr val="accent4">
                  <a:lumMod val="40000"/>
                  <a:lumOff val="60000"/>
                </a:schemeClr>
              </a:solidFill>
            </a:ln>
          </p:spPr>
          <p:txBody>
            <a:bodyPr wrap="square" rtlCol="0">
              <a:spAutoFit/>
            </a:bodyPr>
            <a:lstStyle/>
            <a:p>
              <a:r>
                <a:rPr lang="en-US" sz="1050" b="1" dirty="0">
                  <a:solidFill>
                    <a:schemeClr val="accent4">
                      <a:lumMod val="40000"/>
                      <a:lumOff val="60000"/>
                    </a:schemeClr>
                  </a:solidFill>
                </a:rPr>
                <a:t>Think Long‑Term  His decisions, like global acquisitions, were made with future growth in mind.</a:t>
              </a:r>
              <a:endParaRPr lang="en-US" sz="1600" dirty="0">
                <a:solidFill>
                  <a:schemeClr val="accent4">
                    <a:lumMod val="40000"/>
                    <a:lumOff val="60000"/>
                  </a:schemeClr>
                </a:solidFill>
                <a:latin typeface="Montserrat" panose="00000500000000000000" pitchFamily="2" charset="0"/>
              </a:endParaRPr>
            </a:p>
          </p:txBody>
        </p:sp>
      </p:grpSp>
      <p:grpSp>
        <p:nvGrpSpPr>
          <p:cNvPr id="26" name="Group 25">
            <a:extLst>
              <a:ext uri="{FF2B5EF4-FFF2-40B4-BE49-F238E27FC236}">
                <a16:creationId xmlns:a16="http://schemas.microsoft.com/office/drawing/2014/main" id="{AE7129A6-03CE-6FF9-C834-6B97116D27AE}"/>
              </a:ext>
            </a:extLst>
          </p:cNvPr>
          <p:cNvGrpSpPr/>
          <p:nvPr/>
        </p:nvGrpSpPr>
        <p:grpSpPr>
          <a:xfrm>
            <a:off x="606621" y="2633505"/>
            <a:ext cx="1500582" cy="2304213"/>
            <a:chOff x="5813431" y="3516086"/>
            <a:chExt cx="565139" cy="762000"/>
          </a:xfrm>
          <a:solidFill>
            <a:schemeClr val="tx2">
              <a:lumMod val="75000"/>
            </a:schemeClr>
          </a:solidFill>
        </p:grpSpPr>
        <p:sp>
          <p:nvSpPr>
            <p:cNvPr id="27" name="Freeform: Shape 26">
              <a:extLst>
                <a:ext uri="{FF2B5EF4-FFF2-40B4-BE49-F238E27FC236}">
                  <a16:creationId xmlns:a16="http://schemas.microsoft.com/office/drawing/2014/main" id="{7949884B-F06F-29CF-8F91-692C66D27A77}"/>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 name="Group 27">
              <a:extLst>
                <a:ext uri="{FF2B5EF4-FFF2-40B4-BE49-F238E27FC236}">
                  <a16:creationId xmlns:a16="http://schemas.microsoft.com/office/drawing/2014/main" id="{C046A480-B346-1A0C-AC18-3C2F5AD62C67}"/>
                </a:ext>
              </a:extLst>
            </p:cNvPr>
            <p:cNvGrpSpPr/>
            <p:nvPr/>
          </p:nvGrpSpPr>
          <p:grpSpPr>
            <a:xfrm>
              <a:off x="5813431" y="3516086"/>
              <a:ext cx="138636" cy="762000"/>
              <a:chOff x="5813431" y="3516086"/>
              <a:chExt cx="138636" cy="762000"/>
            </a:xfrm>
            <a:grpFill/>
          </p:grpSpPr>
          <p:cxnSp>
            <p:nvCxnSpPr>
              <p:cNvPr id="33" name="Straight Connector 32">
                <a:extLst>
                  <a:ext uri="{FF2B5EF4-FFF2-40B4-BE49-F238E27FC236}">
                    <a16:creationId xmlns:a16="http://schemas.microsoft.com/office/drawing/2014/main" id="{9474CFA2-57E2-DB60-A6CE-B41058AB01EA}"/>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51B4555-6619-5F32-16D8-FD1F18507473}"/>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A6CDB2-569F-40AC-D41A-BC8024E5F25E}"/>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EF625054-96CE-467A-8B74-DAF1B96D5EE5}"/>
                </a:ext>
              </a:extLst>
            </p:cNvPr>
            <p:cNvGrpSpPr/>
            <p:nvPr/>
          </p:nvGrpSpPr>
          <p:grpSpPr>
            <a:xfrm rot="10800000">
              <a:off x="6239934" y="3516086"/>
              <a:ext cx="138636" cy="762000"/>
              <a:chOff x="5813431" y="3516086"/>
              <a:chExt cx="138636" cy="762000"/>
            </a:xfrm>
            <a:grpFill/>
          </p:grpSpPr>
          <p:cxnSp>
            <p:nvCxnSpPr>
              <p:cNvPr id="30" name="Straight Connector 29">
                <a:extLst>
                  <a:ext uri="{FF2B5EF4-FFF2-40B4-BE49-F238E27FC236}">
                    <a16:creationId xmlns:a16="http://schemas.microsoft.com/office/drawing/2014/main" id="{9525A450-DE0B-FF76-EDA4-0FFDC1A1C042}"/>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98BC1F2-4E18-8843-9CCA-9361A8CEAB33}"/>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E6EADF6-265A-5447-F176-B7D43FFE01E4}"/>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C3949BA4-B40A-0BBD-BDA0-0EBACAF2C1BF}"/>
              </a:ext>
            </a:extLst>
          </p:cNvPr>
          <p:cNvGrpSpPr/>
          <p:nvPr/>
        </p:nvGrpSpPr>
        <p:grpSpPr>
          <a:xfrm>
            <a:off x="2914425" y="2633505"/>
            <a:ext cx="1500582" cy="2304213"/>
            <a:chOff x="5813431" y="3516086"/>
            <a:chExt cx="565139" cy="762000"/>
          </a:xfrm>
          <a:solidFill>
            <a:schemeClr val="accent2">
              <a:lumMod val="75000"/>
            </a:schemeClr>
          </a:solidFill>
        </p:grpSpPr>
        <p:sp>
          <p:nvSpPr>
            <p:cNvPr id="102" name="Freeform: Shape 101">
              <a:extLst>
                <a:ext uri="{FF2B5EF4-FFF2-40B4-BE49-F238E27FC236}">
                  <a16:creationId xmlns:a16="http://schemas.microsoft.com/office/drawing/2014/main" id="{93274AB5-D9ED-A3BE-3A86-136A64CC0AF8}"/>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3" name="Group 102">
              <a:extLst>
                <a:ext uri="{FF2B5EF4-FFF2-40B4-BE49-F238E27FC236}">
                  <a16:creationId xmlns:a16="http://schemas.microsoft.com/office/drawing/2014/main" id="{80206695-31B0-D764-3AE6-D8992A3129C6}"/>
                </a:ext>
              </a:extLst>
            </p:cNvPr>
            <p:cNvGrpSpPr/>
            <p:nvPr/>
          </p:nvGrpSpPr>
          <p:grpSpPr>
            <a:xfrm>
              <a:off x="5813431" y="3516086"/>
              <a:ext cx="138636" cy="762000"/>
              <a:chOff x="5813431" y="3516086"/>
              <a:chExt cx="138636" cy="762000"/>
            </a:xfrm>
            <a:grpFill/>
          </p:grpSpPr>
          <p:cxnSp>
            <p:nvCxnSpPr>
              <p:cNvPr id="108" name="Straight Connector 107">
                <a:extLst>
                  <a:ext uri="{FF2B5EF4-FFF2-40B4-BE49-F238E27FC236}">
                    <a16:creationId xmlns:a16="http://schemas.microsoft.com/office/drawing/2014/main" id="{B4D0F972-8EC2-C76B-BCB7-AB157EF792DF}"/>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FCDE243-4D6B-A723-FB06-72EEE994BD5D}"/>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6110644-EDBC-D85F-B829-25FEDD032834}"/>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7E3AF27F-37F3-E9E7-4785-D867DA0FF341}"/>
                </a:ext>
              </a:extLst>
            </p:cNvPr>
            <p:cNvGrpSpPr/>
            <p:nvPr/>
          </p:nvGrpSpPr>
          <p:grpSpPr>
            <a:xfrm rot="10800000">
              <a:off x="6239934" y="3516086"/>
              <a:ext cx="138636" cy="762000"/>
              <a:chOff x="5813431" y="3516086"/>
              <a:chExt cx="138636" cy="762000"/>
            </a:xfrm>
            <a:grpFill/>
          </p:grpSpPr>
          <p:cxnSp>
            <p:nvCxnSpPr>
              <p:cNvPr id="105" name="Straight Connector 104">
                <a:extLst>
                  <a:ext uri="{FF2B5EF4-FFF2-40B4-BE49-F238E27FC236}">
                    <a16:creationId xmlns:a16="http://schemas.microsoft.com/office/drawing/2014/main" id="{9E279DD3-289C-A297-FEA7-31F0A51122FC}"/>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682F9EC-0A08-45EE-BF30-979EA83BDC37}"/>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31F4D4D-DE4A-A5AA-1058-DAD5E6DE7482}"/>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1" name="Group 110">
            <a:extLst>
              <a:ext uri="{FF2B5EF4-FFF2-40B4-BE49-F238E27FC236}">
                <a16:creationId xmlns:a16="http://schemas.microsoft.com/office/drawing/2014/main" id="{8CACA337-B0F3-C486-B357-1DD7A475EB27}"/>
              </a:ext>
            </a:extLst>
          </p:cNvPr>
          <p:cNvGrpSpPr/>
          <p:nvPr/>
        </p:nvGrpSpPr>
        <p:grpSpPr>
          <a:xfrm>
            <a:off x="5453890" y="2633505"/>
            <a:ext cx="1500582" cy="2304213"/>
            <a:chOff x="5813431" y="3516086"/>
            <a:chExt cx="565139" cy="762000"/>
          </a:xfrm>
          <a:solidFill>
            <a:schemeClr val="accent4">
              <a:lumMod val="75000"/>
            </a:schemeClr>
          </a:solidFill>
        </p:grpSpPr>
        <p:sp>
          <p:nvSpPr>
            <p:cNvPr id="112" name="Freeform: Shape 111">
              <a:extLst>
                <a:ext uri="{FF2B5EF4-FFF2-40B4-BE49-F238E27FC236}">
                  <a16:creationId xmlns:a16="http://schemas.microsoft.com/office/drawing/2014/main" id="{F7ACA199-4BB1-C21E-D5F8-29A4BF0D297A}"/>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3" name="Group 112">
              <a:extLst>
                <a:ext uri="{FF2B5EF4-FFF2-40B4-BE49-F238E27FC236}">
                  <a16:creationId xmlns:a16="http://schemas.microsoft.com/office/drawing/2014/main" id="{0233AC2B-9990-E7D6-1D54-5D31C72BE35E}"/>
                </a:ext>
              </a:extLst>
            </p:cNvPr>
            <p:cNvGrpSpPr/>
            <p:nvPr/>
          </p:nvGrpSpPr>
          <p:grpSpPr>
            <a:xfrm>
              <a:off x="5813431" y="3516086"/>
              <a:ext cx="138636" cy="762000"/>
              <a:chOff x="5813431" y="3516086"/>
              <a:chExt cx="138636" cy="762000"/>
            </a:xfrm>
            <a:grpFill/>
          </p:grpSpPr>
          <p:cxnSp>
            <p:nvCxnSpPr>
              <p:cNvPr id="118" name="Straight Connector 117">
                <a:extLst>
                  <a:ext uri="{FF2B5EF4-FFF2-40B4-BE49-F238E27FC236}">
                    <a16:creationId xmlns:a16="http://schemas.microsoft.com/office/drawing/2014/main" id="{5A84040E-C0CF-F1A6-09C8-C0F3CB2C9F64}"/>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D099573-15CC-7D6E-494D-1A457C6802B6}"/>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FC442E10-1077-F40C-AF46-6FA418C5C164}"/>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3F8FC15E-48A3-B147-3C16-DE0C0214BA07}"/>
                </a:ext>
              </a:extLst>
            </p:cNvPr>
            <p:cNvGrpSpPr/>
            <p:nvPr/>
          </p:nvGrpSpPr>
          <p:grpSpPr>
            <a:xfrm rot="10800000">
              <a:off x="6239934" y="3516086"/>
              <a:ext cx="138636" cy="762000"/>
              <a:chOff x="5813431" y="3516086"/>
              <a:chExt cx="138636" cy="762000"/>
            </a:xfrm>
            <a:grpFill/>
          </p:grpSpPr>
          <p:cxnSp>
            <p:nvCxnSpPr>
              <p:cNvPr id="115" name="Straight Connector 114">
                <a:extLst>
                  <a:ext uri="{FF2B5EF4-FFF2-40B4-BE49-F238E27FC236}">
                    <a16:creationId xmlns:a16="http://schemas.microsoft.com/office/drawing/2014/main" id="{C3DD203A-433D-CD50-3FA9-93DF3540481B}"/>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3C33348-6723-5DF3-DE1C-72C43DF255C2}"/>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30CCF30-4590-E1CA-0EF9-5026AE69CC3B}"/>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5" name="Group 144">
            <a:extLst>
              <a:ext uri="{FF2B5EF4-FFF2-40B4-BE49-F238E27FC236}">
                <a16:creationId xmlns:a16="http://schemas.microsoft.com/office/drawing/2014/main" id="{3E340E88-464D-A688-6CB9-3790760A7DAE}"/>
              </a:ext>
            </a:extLst>
          </p:cNvPr>
          <p:cNvGrpSpPr/>
          <p:nvPr/>
        </p:nvGrpSpPr>
        <p:grpSpPr>
          <a:xfrm>
            <a:off x="7993345" y="1613017"/>
            <a:ext cx="1422400" cy="3125210"/>
            <a:chOff x="5257800" y="1498600"/>
            <a:chExt cx="1422400" cy="3125210"/>
          </a:xfrm>
          <a:solidFill>
            <a:schemeClr val="accent5">
              <a:lumMod val="75000"/>
            </a:schemeClr>
          </a:solidFill>
        </p:grpSpPr>
        <p:sp>
          <p:nvSpPr>
            <p:cNvPr id="146" name="Freeform: Shape 145">
              <a:extLst>
                <a:ext uri="{FF2B5EF4-FFF2-40B4-BE49-F238E27FC236}">
                  <a16:creationId xmlns:a16="http://schemas.microsoft.com/office/drawing/2014/main" id="{9CD7578F-81D7-035A-D310-C4521C1DF5D6}"/>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5">
                    <a:lumMod val="40000"/>
                    <a:lumOff val="60000"/>
                  </a:schemeClr>
                </a:solidFill>
              </a:endParaRPr>
            </a:p>
          </p:txBody>
        </p:sp>
        <p:sp>
          <p:nvSpPr>
            <p:cNvPr id="147" name="TextBox 146">
              <a:extLst>
                <a:ext uri="{FF2B5EF4-FFF2-40B4-BE49-F238E27FC236}">
                  <a16:creationId xmlns:a16="http://schemas.microsoft.com/office/drawing/2014/main" id="{0D1A4F6C-0C9F-9FB9-0493-D43D715C4A4E}"/>
                </a:ext>
              </a:extLst>
            </p:cNvPr>
            <p:cNvSpPr txBox="1"/>
            <p:nvPr/>
          </p:nvSpPr>
          <p:spPr>
            <a:xfrm>
              <a:off x="5486400" y="1748988"/>
              <a:ext cx="965200" cy="707886"/>
            </a:xfrm>
            <a:prstGeom prst="rect">
              <a:avLst/>
            </a:prstGeom>
            <a:grpFill/>
            <a:ln w="38100">
              <a:solidFill>
                <a:schemeClr val="accent5">
                  <a:lumMod val="40000"/>
                  <a:lumOff val="60000"/>
                </a:schemeClr>
              </a:solidFill>
            </a:ln>
          </p:spPr>
          <p:txBody>
            <a:bodyPr wrap="square" rtlCol="0">
              <a:spAutoFit/>
            </a:bodyPr>
            <a:lstStyle/>
            <a:p>
              <a:r>
                <a:rPr lang="en-US" sz="4000" dirty="0">
                  <a:solidFill>
                    <a:schemeClr val="accent5">
                      <a:lumMod val="40000"/>
                      <a:lumOff val="60000"/>
                    </a:schemeClr>
                  </a:solidFill>
                  <a:latin typeface="Montserrat" panose="00000500000000000000" pitchFamily="2" charset="0"/>
                </a:rPr>
                <a:t>04</a:t>
              </a:r>
            </a:p>
          </p:txBody>
        </p:sp>
        <p:sp>
          <p:nvSpPr>
            <p:cNvPr id="148" name="TextBox 147">
              <a:extLst>
                <a:ext uri="{FF2B5EF4-FFF2-40B4-BE49-F238E27FC236}">
                  <a16:creationId xmlns:a16="http://schemas.microsoft.com/office/drawing/2014/main" id="{7DD9DF70-3BF6-7057-8E16-3E4FB79F19FD}"/>
                </a:ext>
              </a:extLst>
            </p:cNvPr>
            <p:cNvSpPr txBox="1"/>
            <p:nvPr/>
          </p:nvSpPr>
          <p:spPr>
            <a:xfrm>
              <a:off x="5486400" y="2707262"/>
              <a:ext cx="965200" cy="1384995"/>
            </a:xfrm>
            <a:prstGeom prst="rect">
              <a:avLst/>
            </a:prstGeom>
            <a:grpFill/>
            <a:ln w="38100">
              <a:solidFill>
                <a:schemeClr val="accent5">
                  <a:lumMod val="40000"/>
                  <a:lumOff val="60000"/>
                </a:schemeClr>
              </a:solidFill>
            </a:ln>
          </p:spPr>
          <p:txBody>
            <a:bodyPr wrap="square" rtlCol="0">
              <a:spAutoFit/>
            </a:bodyPr>
            <a:lstStyle/>
            <a:p>
              <a:r>
                <a:rPr lang="en-US" sz="1050" b="1" dirty="0">
                  <a:solidFill>
                    <a:schemeClr val="accent5">
                      <a:lumMod val="40000"/>
                      <a:lumOff val="60000"/>
                    </a:schemeClr>
                  </a:solidFill>
                </a:rPr>
                <a:t>Put People First  From employees to communities, he prioritized human welfare over profits.</a:t>
              </a:r>
              <a:endParaRPr lang="en-US" sz="1600" dirty="0">
                <a:solidFill>
                  <a:schemeClr val="accent5">
                    <a:lumMod val="40000"/>
                    <a:lumOff val="60000"/>
                  </a:schemeClr>
                </a:solidFill>
                <a:latin typeface="Montserrat" panose="00000500000000000000" pitchFamily="2" charset="0"/>
              </a:endParaRPr>
            </a:p>
          </p:txBody>
        </p:sp>
      </p:grpSp>
      <p:grpSp>
        <p:nvGrpSpPr>
          <p:cNvPr id="121" name="Group 120">
            <a:extLst>
              <a:ext uri="{FF2B5EF4-FFF2-40B4-BE49-F238E27FC236}">
                <a16:creationId xmlns:a16="http://schemas.microsoft.com/office/drawing/2014/main" id="{509D9700-2B58-A075-CAB2-A27F30727BAA}"/>
              </a:ext>
            </a:extLst>
          </p:cNvPr>
          <p:cNvGrpSpPr/>
          <p:nvPr/>
        </p:nvGrpSpPr>
        <p:grpSpPr>
          <a:xfrm>
            <a:off x="7993350" y="2633505"/>
            <a:ext cx="1500582" cy="2304213"/>
            <a:chOff x="5813431" y="3516086"/>
            <a:chExt cx="565139" cy="762000"/>
          </a:xfrm>
          <a:solidFill>
            <a:schemeClr val="accent5">
              <a:lumMod val="75000"/>
            </a:schemeClr>
          </a:solidFill>
        </p:grpSpPr>
        <p:sp>
          <p:nvSpPr>
            <p:cNvPr id="122" name="Freeform: Shape 121">
              <a:extLst>
                <a:ext uri="{FF2B5EF4-FFF2-40B4-BE49-F238E27FC236}">
                  <a16:creationId xmlns:a16="http://schemas.microsoft.com/office/drawing/2014/main" id="{EC59C570-5030-B6FF-81AE-E5871345446E}"/>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3" name="Group 122">
              <a:extLst>
                <a:ext uri="{FF2B5EF4-FFF2-40B4-BE49-F238E27FC236}">
                  <a16:creationId xmlns:a16="http://schemas.microsoft.com/office/drawing/2014/main" id="{98B44C8E-3935-42D1-FAE5-35693563F21B}"/>
                </a:ext>
              </a:extLst>
            </p:cNvPr>
            <p:cNvGrpSpPr/>
            <p:nvPr/>
          </p:nvGrpSpPr>
          <p:grpSpPr>
            <a:xfrm>
              <a:off x="5813431" y="3516086"/>
              <a:ext cx="138636" cy="762000"/>
              <a:chOff x="5813431" y="3516086"/>
              <a:chExt cx="138636" cy="762000"/>
            </a:xfrm>
            <a:grpFill/>
          </p:grpSpPr>
          <p:cxnSp>
            <p:nvCxnSpPr>
              <p:cNvPr id="128" name="Straight Connector 127">
                <a:extLst>
                  <a:ext uri="{FF2B5EF4-FFF2-40B4-BE49-F238E27FC236}">
                    <a16:creationId xmlns:a16="http://schemas.microsoft.com/office/drawing/2014/main" id="{6D7E36DC-C98A-AEB8-DAA9-382DF2E914DC}"/>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A8625E5-F3EE-9A14-23ED-A90829158236}"/>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7E067F2-C15B-46E3-0D9C-7A09ACD168AD}"/>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13A14875-FD72-ED35-06FB-FBC54A2724F5}"/>
                </a:ext>
              </a:extLst>
            </p:cNvPr>
            <p:cNvGrpSpPr/>
            <p:nvPr/>
          </p:nvGrpSpPr>
          <p:grpSpPr>
            <a:xfrm rot="10800000">
              <a:off x="6239934" y="3516086"/>
              <a:ext cx="138636" cy="762000"/>
              <a:chOff x="5813431" y="3516086"/>
              <a:chExt cx="138636" cy="762000"/>
            </a:xfrm>
            <a:grpFill/>
          </p:grpSpPr>
          <p:cxnSp>
            <p:nvCxnSpPr>
              <p:cNvPr id="125" name="Straight Connector 124">
                <a:extLst>
                  <a:ext uri="{FF2B5EF4-FFF2-40B4-BE49-F238E27FC236}">
                    <a16:creationId xmlns:a16="http://schemas.microsoft.com/office/drawing/2014/main" id="{B47FF6F9-0ADC-07A2-BB52-A654D510EDEA}"/>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4C74605-934A-326F-2599-20F24D857EB2}"/>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2BDEEB1-83F4-3EF9-9940-CE3FE85CCE3F}"/>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id="{2232CF65-CE83-41EA-1EAD-06982B5EBE20}"/>
              </a:ext>
            </a:extLst>
          </p:cNvPr>
          <p:cNvGrpSpPr/>
          <p:nvPr/>
        </p:nvGrpSpPr>
        <p:grpSpPr>
          <a:xfrm>
            <a:off x="10316023" y="1613017"/>
            <a:ext cx="1422400" cy="3125210"/>
            <a:chOff x="5257800" y="1498600"/>
            <a:chExt cx="1422400" cy="3125210"/>
          </a:xfrm>
          <a:solidFill>
            <a:schemeClr val="accent6">
              <a:lumMod val="75000"/>
            </a:schemeClr>
          </a:solidFill>
        </p:grpSpPr>
        <p:sp>
          <p:nvSpPr>
            <p:cNvPr id="150" name="Freeform: Shape 149">
              <a:extLst>
                <a:ext uri="{FF2B5EF4-FFF2-40B4-BE49-F238E27FC236}">
                  <a16:creationId xmlns:a16="http://schemas.microsoft.com/office/drawing/2014/main" id="{7D854B62-9232-63B9-6EA2-6BFC79848E57}"/>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lumMod val="60000"/>
                    <a:lumOff val="40000"/>
                  </a:schemeClr>
                </a:solidFill>
              </a:endParaRPr>
            </a:p>
          </p:txBody>
        </p:sp>
        <p:sp>
          <p:nvSpPr>
            <p:cNvPr id="151" name="TextBox 150">
              <a:extLst>
                <a:ext uri="{FF2B5EF4-FFF2-40B4-BE49-F238E27FC236}">
                  <a16:creationId xmlns:a16="http://schemas.microsoft.com/office/drawing/2014/main" id="{BBEE64B8-F195-FBD1-9175-6718C84BD90C}"/>
                </a:ext>
              </a:extLst>
            </p:cNvPr>
            <p:cNvSpPr txBox="1"/>
            <p:nvPr/>
          </p:nvSpPr>
          <p:spPr>
            <a:xfrm>
              <a:off x="5486400" y="1748988"/>
              <a:ext cx="965200" cy="707886"/>
            </a:xfrm>
            <a:prstGeom prst="rect">
              <a:avLst/>
            </a:prstGeom>
            <a:grpFill/>
            <a:ln w="38100">
              <a:solidFill>
                <a:schemeClr val="accent6">
                  <a:lumMod val="40000"/>
                  <a:lumOff val="60000"/>
                </a:schemeClr>
              </a:solidFill>
            </a:ln>
          </p:spPr>
          <p:txBody>
            <a:bodyPr wrap="square" rtlCol="0">
              <a:spAutoFit/>
            </a:bodyPr>
            <a:lstStyle/>
            <a:p>
              <a:r>
                <a:rPr lang="en-US" sz="4000" dirty="0">
                  <a:solidFill>
                    <a:schemeClr val="accent6">
                      <a:lumMod val="60000"/>
                      <a:lumOff val="40000"/>
                    </a:schemeClr>
                  </a:solidFill>
                  <a:latin typeface="Montserrat" panose="00000500000000000000" pitchFamily="2" charset="0"/>
                </a:rPr>
                <a:t>05</a:t>
              </a:r>
            </a:p>
          </p:txBody>
        </p:sp>
        <p:sp>
          <p:nvSpPr>
            <p:cNvPr id="152" name="TextBox 151">
              <a:extLst>
                <a:ext uri="{FF2B5EF4-FFF2-40B4-BE49-F238E27FC236}">
                  <a16:creationId xmlns:a16="http://schemas.microsoft.com/office/drawing/2014/main" id="{9541CF03-896C-342C-1504-3E3A9E555EE9}"/>
                </a:ext>
              </a:extLst>
            </p:cNvPr>
            <p:cNvSpPr txBox="1"/>
            <p:nvPr/>
          </p:nvSpPr>
          <p:spPr>
            <a:xfrm>
              <a:off x="5486400" y="2707262"/>
              <a:ext cx="965200" cy="1546577"/>
            </a:xfrm>
            <a:prstGeom prst="rect">
              <a:avLst/>
            </a:prstGeom>
            <a:grpFill/>
            <a:ln w="38100">
              <a:solidFill>
                <a:schemeClr val="accent6">
                  <a:lumMod val="40000"/>
                  <a:lumOff val="60000"/>
                </a:schemeClr>
              </a:solidFill>
            </a:ln>
          </p:spPr>
          <p:txBody>
            <a:bodyPr wrap="square" rtlCol="0">
              <a:spAutoFit/>
            </a:bodyPr>
            <a:lstStyle/>
            <a:p>
              <a:r>
                <a:rPr lang="en-US" sz="1050" b="1" dirty="0">
                  <a:solidFill>
                    <a:schemeClr val="accent6">
                      <a:lumMod val="60000"/>
                      <a:lumOff val="40000"/>
                    </a:schemeClr>
                  </a:solidFill>
                </a:rPr>
                <a:t>Stay Resilient in Crisis  His calm and compassionate response during 26/11 showed strength in adversity.</a:t>
              </a:r>
              <a:endParaRPr lang="en-US" sz="1600" dirty="0">
                <a:solidFill>
                  <a:schemeClr val="accent6">
                    <a:lumMod val="60000"/>
                    <a:lumOff val="40000"/>
                  </a:schemeClr>
                </a:solidFill>
                <a:latin typeface="Montserrat" panose="00000500000000000000" pitchFamily="2" charset="0"/>
              </a:endParaRPr>
            </a:p>
          </p:txBody>
        </p:sp>
      </p:grpSp>
      <p:grpSp>
        <p:nvGrpSpPr>
          <p:cNvPr id="131" name="Group 130">
            <a:extLst>
              <a:ext uri="{FF2B5EF4-FFF2-40B4-BE49-F238E27FC236}">
                <a16:creationId xmlns:a16="http://schemas.microsoft.com/office/drawing/2014/main" id="{FB0987FB-0265-8D6C-1705-52903F6B618B}"/>
              </a:ext>
            </a:extLst>
          </p:cNvPr>
          <p:cNvGrpSpPr/>
          <p:nvPr/>
        </p:nvGrpSpPr>
        <p:grpSpPr>
          <a:xfrm>
            <a:off x="10301154" y="2633505"/>
            <a:ext cx="1500582" cy="2304213"/>
            <a:chOff x="5813431" y="3516086"/>
            <a:chExt cx="565139" cy="762000"/>
          </a:xfrm>
          <a:solidFill>
            <a:schemeClr val="accent6">
              <a:lumMod val="75000"/>
            </a:schemeClr>
          </a:solidFill>
        </p:grpSpPr>
        <p:sp>
          <p:nvSpPr>
            <p:cNvPr id="132" name="Freeform: Shape 131">
              <a:extLst>
                <a:ext uri="{FF2B5EF4-FFF2-40B4-BE49-F238E27FC236}">
                  <a16:creationId xmlns:a16="http://schemas.microsoft.com/office/drawing/2014/main" id="{5876D975-2BA0-13B5-6960-AD5441EEC71C}"/>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3" name="Group 132">
              <a:extLst>
                <a:ext uri="{FF2B5EF4-FFF2-40B4-BE49-F238E27FC236}">
                  <a16:creationId xmlns:a16="http://schemas.microsoft.com/office/drawing/2014/main" id="{5B0E4840-218E-5EC6-A7A5-98093173A134}"/>
                </a:ext>
              </a:extLst>
            </p:cNvPr>
            <p:cNvGrpSpPr/>
            <p:nvPr/>
          </p:nvGrpSpPr>
          <p:grpSpPr>
            <a:xfrm>
              <a:off x="5813431" y="3516086"/>
              <a:ext cx="138636" cy="762000"/>
              <a:chOff x="5813431" y="3516086"/>
              <a:chExt cx="138636" cy="762000"/>
            </a:xfrm>
            <a:grpFill/>
          </p:grpSpPr>
          <p:cxnSp>
            <p:nvCxnSpPr>
              <p:cNvPr id="138" name="Straight Connector 137">
                <a:extLst>
                  <a:ext uri="{FF2B5EF4-FFF2-40B4-BE49-F238E27FC236}">
                    <a16:creationId xmlns:a16="http://schemas.microsoft.com/office/drawing/2014/main" id="{23CED367-E86A-7688-323E-71FC56D7B96A}"/>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E2286B0-145E-1A98-59E0-83D179080826}"/>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1F7892A-3F75-6CEA-E3F5-5A7B22DC0BE8}"/>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57A3F4F0-3512-7057-B21D-93D085BCDA2A}"/>
                </a:ext>
              </a:extLst>
            </p:cNvPr>
            <p:cNvGrpSpPr/>
            <p:nvPr/>
          </p:nvGrpSpPr>
          <p:grpSpPr>
            <a:xfrm rot="10800000">
              <a:off x="6239934" y="3516086"/>
              <a:ext cx="138636" cy="762000"/>
              <a:chOff x="5813431" y="3516086"/>
              <a:chExt cx="138636" cy="762000"/>
            </a:xfrm>
            <a:grpFill/>
          </p:grpSpPr>
          <p:cxnSp>
            <p:nvCxnSpPr>
              <p:cNvPr id="135" name="Straight Connector 134">
                <a:extLst>
                  <a:ext uri="{FF2B5EF4-FFF2-40B4-BE49-F238E27FC236}">
                    <a16:creationId xmlns:a16="http://schemas.microsoft.com/office/drawing/2014/main" id="{3081E521-6130-F71B-F8A4-62F3FC0C0BED}"/>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2ADCE658-CFE9-E221-7E7A-7087D7C59886}"/>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4A216350-C34A-6E59-CB29-6ABD44159226}"/>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5" name="Text Box 1">
            <a:extLst>
              <a:ext uri="{FF2B5EF4-FFF2-40B4-BE49-F238E27FC236}">
                <a16:creationId xmlns:a16="http://schemas.microsoft.com/office/drawing/2014/main" id="{735A664F-F7DE-B49E-86B1-8A03EF6A13D7}"/>
              </a:ext>
            </a:extLst>
          </p:cNvPr>
          <p:cNvSpPr txBox="1"/>
          <p:nvPr/>
        </p:nvSpPr>
        <p:spPr>
          <a:xfrm>
            <a:off x="2914425" y="136088"/>
            <a:ext cx="6665004"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Lessons We Can Learn</a:t>
            </a:r>
          </a:p>
        </p:txBody>
      </p:sp>
    </p:spTree>
    <p:extLst>
      <p:ext uri="{BB962C8B-B14F-4D97-AF65-F5344CB8AC3E}">
        <p14:creationId xmlns:p14="http://schemas.microsoft.com/office/powerpoint/2010/main" val="2338598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A9D4801F-C081-BB75-2490-219C27E37A65}"/>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0CE9CB78-7273-3F6A-C751-9030B3AD4AE7}"/>
              </a:ext>
            </a:extLst>
          </p:cNvPr>
          <p:cNvGrpSpPr/>
          <p:nvPr/>
        </p:nvGrpSpPr>
        <p:grpSpPr>
          <a:xfrm>
            <a:off x="651776" y="0"/>
            <a:ext cx="1422400" cy="3125210"/>
            <a:chOff x="5257800" y="1498600"/>
            <a:chExt cx="1422400" cy="3125210"/>
          </a:xfrm>
        </p:grpSpPr>
        <p:sp>
          <p:nvSpPr>
            <p:cNvPr id="3" name="Freeform: Shape 2">
              <a:extLst>
                <a:ext uri="{FF2B5EF4-FFF2-40B4-BE49-F238E27FC236}">
                  <a16:creationId xmlns:a16="http://schemas.microsoft.com/office/drawing/2014/main" id="{90757552-66D6-5A39-9030-AC758EE4B5D4}"/>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solidFill>
              <a:schemeClr val="tx2">
                <a:lumMod val="75000"/>
              </a:schemeClr>
            </a:solidFill>
            <a:ln w="3810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138EFE83-A422-DD8C-95C4-9DB3264B17B6}"/>
                </a:ext>
              </a:extLst>
            </p:cNvPr>
            <p:cNvSpPr txBox="1"/>
            <p:nvPr/>
          </p:nvSpPr>
          <p:spPr>
            <a:xfrm>
              <a:off x="5600700" y="1816100"/>
              <a:ext cx="736600" cy="707886"/>
            </a:xfrm>
            <a:prstGeom prst="rect">
              <a:avLst/>
            </a:prstGeom>
            <a:noFill/>
            <a:ln w="38100">
              <a:solidFill>
                <a:schemeClr val="tx2">
                  <a:lumMod val="40000"/>
                  <a:lumOff val="60000"/>
                </a:schemeClr>
              </a:solidFill>
            </a:ln>
          </p:spPr>
          <p:txBody>
            <a:bodyPr wrap="square" rtlCol="0">
              <a:spAutoFit/>
            </a:bodyPr>
            <a:lstStyle/>
            <a:p>
              <a:r>
                <a:rPr lang="en-US" sz="4000" dirty="0">
                  <a:solidFill>
                    <a:schemeClr val="tx2">
                      <a:lumMod val="40000"/>
                      <a:lumOff val="60000"/>
                    </a:schemeClr>
                  </a:solidFill>
                  <a:latin typeface="Montserrat" panose="00000500000000000000" pitchFamily="2" charset="0"/>
                </a:rPr>
                <a:t>01</a:t>
              </a:r>
            </a:p>
          </p:txBody>
        </p:sp>
        <p:sp>
          <p:nvSpPr>
            <p:cNvPr id="6" name="TextBox 5">
              <a:extLst>
                <a:ext uri="{FF2B5EF4-FFF2-40B4-BE49-F238E27FC236}">
                  <a16:creationId xmlns:a16="http://schemas.microsoft.com/office/drawing/2014/main" id="{0E738B87-59BB-078D-C072-EEB9D41122B4}"/>
                </a:ext>
              </a:extLst>
            </p:cNvPr>
            <p:cNvSpPr txBox="1"/>
            <p:nvPr/>
          </p:nvSpPr>
          <p:spPr>
            <a:xfrm>
              <a:off x="5486400" y="2707262"/>
              <a:ext cx="965200" cy="1546577"/>
            </a:xfrm>
            <a:prstGeom prst="rect">
              <a:avLst/>
            </a:prstGeom>
            <a:noFill/>
            <a:ln w="38100">
              <a:solidFill>
                <a:schemeClr val="tx2">
                  <a:lumMod val="40000"/>
                  <a:lumOff val="60000"/>
                </a:schemeClr>
              </a:solidFill>
            </a:ln>
          </p:spPr>
          <p:txBody>
            <a:bodyPr wrap="square" rtlCol="0">
              <a:spAutoFit/>
            </a:bodyPr>
            <a:lstStyle/>
            <a:p>
              <a:r>
                <a:rPr lang="en-US" sz="1050" b="1" dirty="0">
                  <a:solidFill>
                    <a:schemeClr val="tx2">
                      <a:lumMod val="40000"/>
                      <a:lumOff val="60000"/>
                    </a:schemeClr>
                  </a:solidFill>
                </a:rPr>
                <a:t>Lead with Humility  True leadership is about staying grounded, not showing off power or wealth.</a:t>
              </a:r>
              <a:endParaRPr lang="en-US" sz="1600" dirty="0">
                <a:solidFill>
                  <a:schemeClr val="tx2">
                    <a:lumMod val="40000"/>
                    <a:lumOff val="60000"/>
                  </a:schemeClr>
                </a:solidFill>
                <a:latin typeface="Montserrat" panose="00000500000000000000" pitchFamily="2" charset="0"/>
              </a:endParaRPr>
            </a:p>
          </p:txBody>
        </p:sp>
      </p:grpSp>
      <p:grpSp>
        <p:nvGrpSpPr>
          <p:cNvPr id="8" name="Group 7">
            <a:extLst>
              <a:ext uri="{FF2B5EF4-FFF2-40B4-BE49-F238E27FC236}">
                <a16:creationId xmlns:a16="http://schemas.microsoft.com/office/drawing/2014/main" id="{317B7104-83BD-8EFB-87EB-368759BF9BA8}"/>
              </a:ext>
            </a:extLst>
          </p:cNvPr>
          <p:cNvGrpSpPr/>
          <p:nvPr/>
        </p:nvGrpSpPr>
        <p:grpSpPr>
          <a:xfrm>
            <a:off x="2967824" y="1613017"/>
            <a:ext cx="1422400" cy="3125210"/>
            <a:chOff x="5257800" y="1498600"/>
            <a:chExt cx="1422400" cy="3125210"/>
          </a:xfrm>
          <a:solidFill>
            <a:schemeClr val="accent2">
              <a:lumMod val="75000"/>
            </a:schemeClr>
          </a:solidFill>
        </p:grpSpPr>
        <p:sp>
          <p:nvSpPr>
            <p:cNvPr id="9" name="Freeform: Shape 8">
              <a:extLst>
                <a:ext uri="{FF2B5EF4-FFF2-40B4-BE49-F238E27FC236}">
                  <a16:creationId xmlns:a16="http://schemas.microsoft.com/office/drawing/2014/main" id="{52C3495C-845C-1BC2-33B8-1814E09DE7F3}"/>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lumMod val="60000"/>
                    <a:lumOff val="40000"/>
                  </a:schemeClr>
                </a:solidFill>
              </a:endParaRPr>
            </a:p>
          </p:txBody>
        </p:sp>
        <p:sp>
          <p:nvSpPr>
            <p:cNvPr id="10" name="TextBox 9">
              <a:extLst>
                <a:ext uri="{FF2B5EF4-FFF2-40B4-BE49-F238E27FC236}">
                  <a16:creationId xmlns:a16="http://schemas.microsoft.com/office/drawing/2014/main" id="{E9E6E898-C127-2992-B7DF-F62DA845C90C}"/>
                </a:ext>
              </a:extLst>
            </p:cNvPr>
            <p:cNvSpPr txBox="1"/>
            <p:nvPr/>
          </p:nvSpPr>
          <p:spPr>
            <a:xfrm>
              <a:off x="5543550" y="1748988"/>
              <a:ext cx="850900" cy="707886"/>
            </a:xfrm>
            <a:prstGeom prst="rect">
              <a:avLst/>
            </a:prstGeom>
            <a:grpFill/>
            <a:ln w="38100">
              <a:solidFill>
                <a:schemeClr val="accent2">
                  <a:lumMod val="60000"/>
                  <a:lumOff val="40000"/>
                </a:schemeClr>
              </a:solidFill>
            </a:ln>
          </p:spPr>
          <p:txBody>
            <a:bodyPr wrap="square" rtlCol="0">
              <a:spAutoFit/>
            </a:bodyPr>
            <a:lstStyle/>
            <a:p>
              <a:r>
                <a:rPr lang="en-US" sz="4000" dirty="0">
                  <a:solidFill>
                    <a:schemeClr val="accent2">
                      <a:lumMod val="60000"/>
                      <a:lumOff val="40000"/>
                    </a:schemeClr>
                  </a:solidFill>
                  <a:latin typeface="Montserrat" panose="00000500000000000000" pitchFamily="2" charset="0"/>
                </a:rPr>
                <a:t>02</a:t>
              </a:r>
            </a:p>
          </p:txBody>
        </p:sp>
        <p:sp>
          <p:nvSpPr>
            <p:cNvPr id="11" name="TextBox 10">
              <a:extLst>
                <a:ext uri="{FF2B5EF4-FFF2-40B4-BE49-F238E27FC236}">
                  <a16:creationId xmlns:a16="http://schemas.microsoft.com/office/drawing/2014/main" id="{FCBA9469-AA4D-6718-D108-544CF9BC23AA}"/>
                </a:ext>
              </a:extLst>
            </p:cNvPr>
            <p:cNvSpPr txBox="1"/>
            <p:nvPr/>
          </p:nvSpPr>
          <p:spPr>
            <a:xfrm>
              <a:off x="5486400" y="2707262"/>
              <a:ext cx="965200" cy="1708160"/>
            </a:xfrm>
            <a:prstGeom prst="rect">
              <a:avLst/>
            </a:prstGeom>
            <a:grpFill/>
            <a:ln w="38100">
              <a:solidFill>
                <a:schemeClr val="accent2">
                  <a:lumMod val="60000"/>
                  <a:lumOff val="40000"/>
                </a:schemeClr>
              </a:solidFill>
            </a:ln>
          </p:spPr>
          <p:txBody>
            <a:bodyPr wrap="square" rtlCol="0">
              <a:spAutoFit/>
            </a:bodyPr>
            <a:lstStyle/>
            <a:p>
              <a:r>
                <a:rPr lang="en-US" sz="1050" b="1" dirty="0">
                  <a:solidFill>
                    <a:schemeClr val="accent2">
                      <a:lumMod val="60000"/>
                      <a:lumOff val="40000"/>
                    </a:schemeClr>
                  </a:solidFill>
                </a:rPr>
                <a:t>Actions Speak Louder than Words  He showed that quiet, meaningful actions create more impact than publicity.</a:t>
              </a:r>
              <a:endParaRPr lang="en-US" sz="1600" dirty="0">
                <a:solidFill>
                  <a:schemeClr val="accent2">
                    <a:lumMod val="60000"/>
                    <a:lumOff val="40000"/>
                  </a:schemeClr>
                </a:solidFill>
                <a:latin typeface="Montserrat" panose="00000500000000000000" pitchFamily="2" charset="0"/>
              </a:endParaRPr>
            </a:p>
          </p:txBody>
        </p:sp>
      </p:grpSp>
      <p:grpSp>
        <p:nvGrpSpPr>
          <p:cNvPr id="141" name="Group 140">
            <a:extLst>
              <a:ext uri="{FF2B5EF4-FFF2-40B4-BE49-F238E27FC236}">
                <a16:creationId xmlns:a16="http://schemas.microsoft.com/office/drawing/2014/main" id="{FE17063F-F253-CFA9-2763-B90877BE0191}"/>
              </a:ext>
            </a:extLst>
          </p:cNvPr>
          <p:cNvGrpSpPr/>
          <p:nvPr/>
        </p:nvGrpSpPr>
        <p:grpSpPr>
          <a:xfrm>
            <a:off x="5461594" y="1613017"/>
            <a:ext cx="1422400" cy="3125210"/>
            <a:chOff x="5257800" y="1498600"/>
            <a:chExt cx="1422400" cy="3125210"/>
          </a:xfrm>
          <a:solidFill>
            <a:schemeClr val="accent4">
              <a:lumMod val="75000"/>
            </a:schemeClr>
          </a:solidFill>
        </p:grpSpPr>
        <p:sp>
          <p:nvSpPr>
            <p:cNvPr id="142" name="Freeform: Shape 141">
              <a:extLst>
                <a:ext uri="{FF2B5EF4-FFF2-40B4-BE49-F238E27FC236}">
                  <a16:creationId xmlns:a16="http://schemas.microsoft.com/office/drawing/2014/main" id="{B970735F-7341-9735-C251-BA544C9F3B59}"/>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4">
                    <a:lumMod val="40000"/>
                    <a:lumOff val="60000"/>
                  </a:schemeClr>
                </a:solidFill>
              </a:endParaRPr>
            </a:p>
          </p:txBody>
        </p:sp>
        <p:sp>
          <p:nvSpPr>
            <p:cNvPr id="143" name="TextBox 142">
              <a:extLst>
                <a:ext uri="{FF2B5EF4-FFF2-40B4-BE49-F238E27FC236}">
                  <a16:creationId xmlns:a16="http://schemas.microsoft.com/office/drawing/2014/main" id="{3D08CAEE-6F02-52E8-C1FF-A9B208CD8070}"/>
                </a:ext>
              </a:extLst>
            </p:cNvPr>
            <p:cNvSpPr txBox="1"/>
            <p:nvPr/>
          </p:nvSpPr>
          <p:spPr>
            <a:xfrm>
              <a:off x="5543550" y="1748988"/>
              <a:ext cx="850900" cy="707886"/>
            </a:xfrm>
            <a:prstGeom prst="rect">
              <a:avLst/>
            </a:prstGeom>
            <a:grpFill/>
            <a:ln w="38100">
              <a:solidFill>
                <a:schemeClr val="accent4">
                  <a:lumMod val="40000"/>
                  <a:lumOff val="60000"/>
                </a:schemeClr>
              </a:solidFill>
            </a:ln>
          </p:spPr>
          <p:txBody>
            <a:bodyPr wrap="square" rtlCol="0">
              <a:spAutoFit/>
            </a:bodyPr>
            <a:lstStyle/>
            <a:p>
              <a:r>
                <a:rPr lang="en-US" sz="4000" dirty="0">
                  <a:solidFill>
                    <a:schemeClr val="accent4">
                      <a:lumMod val="40000"/>
                      <a:lumOff val="60000"/>
                    </a:schemeClr>
                  </a:solidFill>
                  <a:latin typeface="Montserrat" panose="00000500000000000000" pitchFamily="2" charset="0"/>
                </a:rPr>
                <a:t>03</a:t>
              </a:r>
            </a:p>
          </p:txBody>
        </p:sp>
        <p:sp>
          <p:nvSpPr>
            <p:cNvPr id="144" name="TextBox 143">
              <a:extLst>
                <a:ext uri="{FF2B5EF4-FFF2-40B4-BE49-F238E27FC236}">
                  <a16:creationId xmlns:a16="http://schemas.microsoft.com/office/drawing/2014/main" id="{6B09EF67-34C0-B39D-713A-6F33A584AC47}"/>
                </a:ext>
              </a:extLst>
            </p:cNvPr>
            <p:cNvSpPr txBox="1"/>
            <p:nvPr/>
          </p:nvSpPr>
          <p:spPr>
            <a:xfrm>
              <a:off x="5486400" y="2707262"/>
              <a:ext cx="965200" cy="1546577"/>
            </a:xfrm>
            <a:prstGeom prst="rect">
              <a:avLst/>
            </a:prstGeom>
            <a:grpFill/>
            <a:ln w="38100">
              <a:solidFill>
                <a:schemeClr val="accent4">
                  <a:lumMod val="40000"/>
                  <a:lumOff val="60000"/>
                </a:schemeClr>
              </a:solidFill>
            </a:ln>
          </p:spPr>
          <p:txBody>
            <a:bodyPr wrap="square" rtlCol="0">
              <a:spAutoFit/>
            </a:bodyPr>
            <a:lstStyle/>
            <a:p>
              <a:r>
                <a:rPr lang="en-US" sz="1050" b="1" dirty="0">
                  <a:solidFill>
                    <a:schemeClr val="accent4">
                      <a:lumMod val="40000"/>
                      <a:lumOff val="60000"/>
                    </a:schemeClr>
                  </a:solidFill>
                </a:rPr>
                <a:t>Think Long‑Term  His decisions, like global acquisitions, were made with future growth in mind.</a:t>
              </a:r>
              <a:endParaRPr lang="en-US" sz="1600" dirty="0">
                <a:solidFill>
                  <a:schemeClr val="accent4">
                    <a:lumMod val="40000"/>
                    <a:lumOff val="60000"/>
                  </a:schemeClr>
                </a:solidFill>
                <a:latin typeface="Montserrat" panose="00000500000000000000" pitchFamily="2" charset="0"/>
              </a:endParaRPr>
            </a:p>
          </p:txBody>
        </p:sp>
      </p:grpSp>
      <p:grpSp>
        <p:nvGrpSpPr>
          <p:cNvPr id="26" name="Group 25">
            <a:extLst>
              <a:ext uri="{FF2B5EF4-FFF2-40B4-BE49-F238E27FC236}">
                <a16:creationId xmlns:a16="http://schemas.microsoft.com/office/drawing/2014/main" id="{9F1B874E-094D-47D1-622D-38EE0C3F0311}"/>
              </a:ext>
            </a:extLst>
          </p:cNvPr>
          <p:cNvGrpSpPr/>
          <p:nvPr/>
        </p:nvGrpSpPr>
        <p:grpSpPr>
          <a:xfrm>
            <a:off x="606621" y="2633505"/>
            <a:ext cx="1500582" cy="2304213"/>
            <a:chOff x="5813431" y="3516086"/>
            <a:chExt cx="565139" cy="762000"/>
          </a:xfrm>
          <a:solidFill>
            <a:schemeClr val="tx2">
              <a:lumMod val="75000"/>
            </a:schemeClr>
          </a:solidFill>
        </p:grpSpPr>
        <p:sp>
          <p:nvSpPr>
            <p:cNvPr id="27" name="Freeform: Shape 26">
              <a:extLst>
                <a:ext uri="{FF2B5EF4-FFF2-40B4-BE49-F238E27FC236}">
                  <a16:creationId xmlns:a16="http://schemas.microsoft.com/office/drawing/2014/main" id="{2C540C34-0B9E-DB20-4370-BBD131E5B919}"/>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 name="Group 27">
              <a:extLst>
                <a:ext uri="{FF2B5EF4-FFF2-40B4-BE49-F238E27FC236}">
                  <a16:creationId xmlns:a16="http://schemas.microsoft.com/office/drawing/2014/main" id="{219ECE49-418F-562C-A8FB-D15E354587A6}"/>
                </a:ext>
              </a:extLst>
            </p:cNvPr>
            <p:cNvGrpSpPr/>
            <p:nvPr/>
          </p:nvGrpSpPr>
          <p:grpSpPr>
            <a:xfrm>
              <a:off x="5813431" y="3516086"/>
              <a:ext cx="138636" cy="762000"/>
              <a:chOff x="5813431" y="3516086"/>
              <a:chExt cx="138636" cy="762000"/>
            </a:xfrm>
            <a:grpFill/>
          </p:grpSpPr>
          <p:cxnSp>
            <p:nvCxnSpPr>
              <p:cNvPr id="33" name="Straight Connector 32">
                <a:extLst>
                  <a:ext uri="{FF2B5EF4-FFF2-40B4-BE49-F238E27FC236}">
                    <a16:creationId xmlns:a16="http://schemas.microsoft.com/office/drawing/2014/main" id="{D9B8231A-41CD-0BB4-F4ED-2DF1028EADF7}"/>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AD68574-0FFD-557C-11A9-3114590CE6D8}"/>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3ED63B-0E4B-595B-ABA1-D4A88D5373AA}"/>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D07C9ED0-F7D5-9EBD-0B68-2D9235720B12}"/>
                </a:ext>
              </a:extLst>
            </p:cNvPr>
            <p:cNvGrpSpPr/>
            <p:nvPr/>
          </p:nvGrpSpPr>
          <p:grpSpPr>
            <a:xfrm rot="10800000">
              <a:off x="6239934" y="3516086"/>
              <a:ext cx="138636" cy="762000"/>
              <a:chOff x="5813431" y="3516086"/>
              <a:chExt cx="138636" cy="762000"/>
            </a:xfrm>
            <a:grpFill/>
          </p:grpSpPr>
          <p:cxnSp>
            <p:nvCxnSpPr>
              <p:cNvPr id="30" name="Straight Connector 29">
                <a:extLst>
                  <a:ext uri="{FF2B5EF4-FFF2-40B4-BE49-F238E27FC236}">
                    <a16:creationId xmlns:a16="http://schemas.microsoft.com/office/drawing/2014/main" id="{1DD3977C-FDC9-A0DF-FEB2-7EB146427C7C}"/>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05BD557-0E39-9A10-C02E-E2423DC4CC80}"/>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9695EB8-7599-9CD2-19BD-9EB3A47FACBE}"/>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56990278-3F68-2D62-C580-92F86A04B9BE}"/>
              </a:ext>
            </a:extLst>
          </p:cNvPr>
          <p:cNvGrpSpPr/>
          <p:nvPr/>
        </p:nvGrpSpPr>
        <p:grpSpPr>
          <a:xfrm>
            <a:off x="2914425" y="2633505"/>
            <a:ext cx="1500582" cy="2304213"/>
            <a:chOff x="5813431" y="3516086"/>
            <a:chExt cx="565139" cy="762000"/>
          </a:xfrm>
          <a:solidFill>
            <a:schemeClr val="accent2">
              <a:lumMod val="75000"/>
            </a:schemeClr>
          </a:solidFill>
        </p:grpSpPr>
        <p:sp>
          <p:nvSpPr>
            <p:cNvPr id="102" name="Freeform: Shape 101">
              <a:extLst>
                <a:ext uri="{FF2B5EF4-FFF2-40B4-BE49-F238E27FC236}">
                  <a16:creationId xmlns:a16="http://schemas.microsoft.com/office/drawing/2014/main" id="{8EDF5695-14D7-3042-05EA-7F34F944BEAA}"/>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3" name="Group 102">
              <a:extLst>
                <a:ext uri="{FF2B5EF4-FFF2-40B4-BE49-F238E27FC236}">
                  <a16:creationId xmlns:a16="http://schemas.microsoft.com/office/drawing/2014/main" id="{B83B8F6F-EC4B-1D09-E94B-DC7DE304947B}"/>
                </a:ext>
              </a:extLst>
            </p:cNvPr>
            <p:cNvGrpSpPr/>
            <p:nvPr/>
          </p:nvGrpSpPr>
          <p:grpSpPr>
            <a:xfrm>
              <a:off x="5813431" y="3516086"/>
              <a:ext cx="138636" cy="762000"/>
              <a:chOff x="5813431" y="3516086"/>
              <a:chExt cx="138636" cy="762000"/>
            </a:xfrm>
            <a:grpFill/>
          </p:grpSpPr>
          <p:cxnSp>
            <p:nvCxnSpPr>
              <p:cNvPr id="108" name="Straight Connector 107">
                <a:extLst>
                  <a:ext uri="{FF2B5EF4-FFF2-40B4-BE49-F238E27FC236}">
                    <a16:creationId xmlns:a16="http://schemas.microsoft.com/office/drawing/2014/main" id="{DEE7EC94-242F-B801-432E-FEBBD41BFAE3}"/>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F7B7212-5D80-C613-4DED-B5A0C44AD4F6}"/>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BF3119E-64AC-4A47-E715-A7F0FDDEEA44}"/>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D54B5955-F4C6-3AE5-4365-47F0C8B38DFD}"/>
                </a:ext>
              </a:extLst>
            </p:cNvPr>
            <p:cNvGrpSpPr/>
            <p:nvPr/>
          </p:nvGrpSpPr>
          <p:grpSpPr>
            <a:xfrm rot="10800000">
              <a:off x="6239934" y="3516086"/>
              <a:ext cx="138636" cy="762000"/>
              <a:chOff x="5813431" y="3516086"/>
              <a:chExt cx="138636" cy="762000"/>
            </a:xfrm>
            <a:grpFill/>
          </p:grpSpPr>
          <p:cxnSp>
            <p:nvCxnSpPr>
              <p:cNvPr id="105" name="Straight Connector 104">
                <a:extLst>
                  <a:ext uri="{FF2B5EF4-FFF2-40B4-BE49-F238E27FC236}">
                    <a16:creationId xmlns:a16="http://schemas.microsoft.com/office/drawing/2014/main" id="{759B32BB-8CAC-9E37-956E-7DC628A4EFDB}"/>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E69B682-DA94-AE39-8E97-91DD7528AE8C}"/>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A3C068A-9D22-14E2-EAB3-106AB813BDC6}"/>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1" name="Group 110">
            <a:extLst>
              <a:ext uri="{FF2B5EF4-FFF2-40B4-BE49-F238E27FC236}">
                <a16:creationId xmlns:a16="http://schemas.microsoft.com/office/drawing/2014/main" id="{96C9F44A-4D33-8947-1D41-8475C820A38D}"/>
              </a:ext>
            </a:extLst>
          </p:cNvPr>
          <p:cNvGrpSpPr/>
          <p:nvPr/>
        </p:nvGrpSpPr>
        <p:grpSpPr>
          <a:xfrm>
            <a:off x="5453890" y="2633505"/>
            <a:ext cx="1500582" cy="2304213"/>
            <a:chOff x="5813431" y="3516086"/>
            <a:chExt cx="565139" cy="762000"/>
          </a:xfrm>
          <a:solidFill>
            <a:schemeClr val="accent4">
              <a:lumMod val="75000"/>
            </a:schemeClr>
          </a:solidFill>
        </p:grpSpPr>
        <p:sp>
          <p:nvSpPr>
            <p:cNvPr id="112" name="Freeform: Shape 111">
              <a:extLst>
                <a:ext uri="{FF2B5EF4-FFF2-40B4-BE49-F238E27FC236}">
                  <a16:creationId xmlns:a16="http://schemas.microsoft.com/office/drawing/2014/main" id="{FCBCCFB8-4E3C-E667-1C27-AA224F1C6681}"/>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3" name="Group 112">
              <a:extLst>
                <a:ext uri="{FF2B5EF4-FFF2-40B4-BE49-F238E27FC236}">
                  <a16:creationId xmlns:a16="http://schemas.microsoft.com/office/drawing/2014/main" id="{99961B34-AA06-14A3-A051-B34693C529B2}"/>
                </a:ext>
              </a:extLst>
            </p:cNvPr>
            <p:cNvGrpSpPr/>
            <p:nvPr/>
          </p:nvGrpSpPr>
          <p:grpSpPr>
            <a:xfrm>
              <a:off x="5813431" y="3516086"/>
              <a:ext cx="138636" cy="762000"/>
              <a:chOff x="5813431" y="3516086"/>
              <a:chExt cx="138636" cy="762000"/>
            </a:xfrm>
            <a:grpFill/>
          </p:grpSpPr>
          <p:cxnSp>
            <p:nvCxnSpPr>
              <p:cNvPr id="118" name="Straight Connector 117">
                <a:extLst>
                  <a:ext uri="{FF2B5EF4-FFF2-40B4-BE49-F238E27FC236}">
                    <a16:creationId xmlns:a16="http://schemas.microsoft.com/office/drawing/2014/main" id="{03BC84E7-ED0F-8692-F4EB-FA3E2A0FEB35}"/>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F241635-36F6-9386-F387-42CBD64C3E9C}"/>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FC41DD5-21D0-F794-F50A-D0307A1B68CD}"/>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07527D4B-E745-26E2-CA7F-027A345FF1B2}"/>
                </a:ext>
              </a:extLst>
            </p:cNvPr>
            <p:cNvGrpSpPr/>
            <p:nvPr/>
          </p:nvGrpSpPr>
          <p:grpSpPr>
            <a:xfrm rot="10800000">
              <a:off x="6239934" y="3516086"/>
              <a:ext cx="138636" cy="762000"/>
              <a:chOff x="5813431" y="3516086"/>
              <a:chExt cx="138636" cy="762000"/>
            </a:xfrm>
            <a:grpFill/>
          </p:grpSpPr>
          <p:cxnSp>
            <p:nvCxnSpPr>
              <p:cNvPr id="115" name="Straight Connector 114">
                <a:extLst>
                  <a:ext uri="{FF2B5EF4-FFF2-40B4-BE49-F238E27FC236}">
                    <a16:creationId xmlns:a16="http://schemas.microsoft.com/office/drawing/2014/main" id="{26153606-5752-9BB4-74E2-16AACEF0CEE3}"/>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C48A9FB-3461-5B26-A59F-E1B50234CDBB}"/>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B5B3030-365A-8978-9E3D-AB63A549126E}"/>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5" name="Group 144">
            <a:extLst>
              <a:ext uri="{FF2B5EF4-FFF2-40B4-BE49-F238E27FC236}">
                <a16:creationId xmlns:a16="http://schemas.microsoft.com/office/drawing/2014/main" id="{5EF5B595-C90E-E47E-A803-62BAE133F9DC}"/>
              </a:ext>
            </a:extLst>
          </p:cNvPr>
          <p:cNvGrpSpPr/>
          <p:nvPr/>
        </p:nvGrpSpPr>
        <p:grpSpPr>
          <a:xfrm>
            <a:off x="7993345" y="1613017"/>
            <a:ext cx="1422400" cy="3125210"/>
            <a:chOff x="5257800" y="1498600"/>
            <a:chExt cx="1422400" cy="3125210"/>
          </a:xfrm>
          <a:solidFill>
            <a:schemeClr val="accent5">
              <a:lumMod val="75000"/>
            </a:schemeClr>
          </a:solidFill>
        </p:grpSpPr>
        <p:sp>
          <p:nvSpPr>
            <p:cNvPr id="146" name="Freeform: Shape 145">
              <a:extLst>
                <a:ext uri="{FF2B5EF4-FFF2-40B4-BE49-F238E27FC236}">
                  <a16:creationId xmlns:a16="http://schemas.microsoft.com/office/drawing/2014/main" id="{F837B0C1-ABE1-4785-3FF2-E17F6E0884DD}"/>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5">
                    <a:lumMod val="40000"/>
                    <a:lumOff val="60000"/>
                  </a:schemeClr>
                </a:solidFill>
              </a:endParaRPr>
            </a:p>
          </p:txBody>
        </p:sp>
        <p:sp>
          <p:nvSpPr>
            <p:cNvPr id="147" name="TextBox 146">
              <a:extLst>
                <a:ext uri="{FF2B5EF4-FFF2-40B4-BE49-F238E27FC236}">
                  <a16:creationId xmlns:a16="http://schemas.microsoft.com/office/drawing/2014/main" id="{111F809E-697C-922E-C100-364624897CD8}"/>
                </a:ext>
              </a:extLst>
            </p:cNvPr>
            <p:cNvSpPr txBox="1"/>
            <p:nvPr/>
          </p:nvSpPr>
          <p:spPr>
            <a:xfrm>
              <a:off x="5486400" y="1748988"/>
              <a:ext cx="965200" cy="707886"/>
            </a:xfrm>
            <a:prstGeom prst="rect">
              <a:avLst/>
            </a:prstGeom>
            <a:grpFill/>
            <a:ln w="38100">
              <a:solidFill>
                <a:schemeClr val="accent5">
                  <a:lumMod val="40000"/>
                  <a:lumOff val="60000"/>
                </a:schemeClr>
              </a:solidFill>
            </a:ln>
          </p:spPr>
          <p:txBody>
            <a:bodyPr wrap="square" rtlCol="0">
              <a:spAutoFit/>
            </a:bodyPr>
            <a:lstStyle/>
            <a:p>
              <a:r>
                <a:rPr lang="en-US" sz="4000" dirty="0">
                  <a:solidFill>
                    <a:schemeClr val="accent5">
                      <a:lumMod val="40000"/>
                      <a:lumOff val="60000"/>
                    </a:schemeClr>
                  </a:solidFill>
                  <a:latin typeface="Montserrat" panose="00000500000000000000" pitchFamily="2" charset="0"/>
                </a:rPr>
                <a:t>04</a:t>
              </a:r>
            </a:p>
          </p:txBody>
        </p:sp>
        <p:sp>
          <p:nvSpPr>
            <p:cNvPr id="148" name="TextBox 147">
              <a:extLst>
                <a:ext uri="{FF2B5EF4-FFF2-40B4-BE49-F238E27FC236}">
                  <a16:creationId xmlns:a16="http://schemas.microsoft.com/office/drawing/2014/main" id="{5B7059B4-FEE0-8F2E-829B-25D9A416F66A}"/>
                </a:ext>
              </a:extLst>
            </p:cNvPr>
            <p:cNvSpPr txBox="1"/>
            <p:nvPr/>
          </p:nvSpPr>
          <p:spPr>
            <a:xfrm>
              <a:off x="5486400" y="2707262"/>
              <a:ext cx="965200" cy="1384995"/>
            </a:xfrm>
            <a:prstGeom prst="rect">
              <a:avLst/>
            </a:prstGeom>
            <a:grpFill/>
            <a:ln w="38100">
              <a:solidFill>
                <a:schemeClr val="accent5">
                  <a:lumMod val="40000"/>
                  <a:lumOff val="60000"/>
                </a:schemeClr>
              </a:solidFill>
            </a:ln>
          </p:spPr>
          <p:txBody>
            <a:bodyPr wrap="square" rtlCol="0">
              <a:spAutoFit/>
            </a:bodyPr>
            <a:lstStyle/>
            <a:p>
              <a:r>
                <a:rPr lang="en-US" sz="1050" b="1" dirty="0">
                  <a:solidFill>
                    <a:schemeClr val="accent5">
                      <a:lumMod val="40000"/>
                      <a:lumOff val="60000"/>
                    </a:schemeClr>
                  </a:solidFill>
                </a:rPr>
                <a:t>Put People First  From employees to communities, he prioritized human welfare over profits.</a:t>
              </a:r>
              <a:endParaRPr lang="en-US" sz="1600" dirty="0">
                <a:solidFill>
                  <a:schemeClr val="accent5">
                    <a:lumMod val="40000"/>
                    <a:lumOff val="60000"/>
                  </a:schemeClr>
                </a:solidFill>
                <a:latin typeface="Montserrat" panose="00000500000000000000" pitchFamily="2" charset="0"/>
              </a:endParaRPr>
            </a:p>
          </p:txBody>
        </p:sp>
      </p:grpSp>
      <p:grpSp>
        <p:nvGrpSpPr>
          <p:cNvPr id="121" name="Group 120">
            <a:extLst>
              <a:ext uri="{FF2B5EF4-FFF2-40B4-BE49-F238E27FC236}">
                <a16:creationId xmlns:a16="http://schemas.microsoft.com/office/drawing/2014/main" id="{8AA6AC94-BA47-C874-4866-653598284905}"/>
              </a:ext>
            </a:extLst>
          </p:cNvPr>
          <p:cNvGrpSpPr/>
          <p:nvPr/>
        </p:nvGrpSpPr>
        <p:grpSpPr>
          <a:xfrm>
            <a:off x="7993350" y="2633505"/>
            <a:ext cx="1500582" cy="2304213"/>
            <a:chOff x="5813431" y="3516086"/>
            <a:chExt cx="565139" cy="762000"/>
          </a:xfrm>
          <a:solidFill>
            <a:schemeClr val="accent5">
              <a:lumMod val="75000"/>
            </a:schemeClr>
          </a:solidFill>
        </p:grpSpPr>
        <p:sp>
          <p:nvSpPr>
            <p:cNvPr id="122" name="Freeform: Shape 121">
              <a:extLst>
                <a:ext uri="{FF2B5EF4-FFF2-40B4-BE49-F238E27FC236}">
                  <a16:creationId xmlns:a16="http://schemas.microsoft.com/office/drawing/2014/main" id="{225B1710-CAD1-054C-82F5-8D27EF4C1B63}"/>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3" name="Group 122">
              <a:extLst>
                <a:ext uri="{FF2B5EF4-FFF2-40B4-BE49-F238E27FC236}">
                  <a16:creationId xmlns:a16="http://schemas.microsoft.com/office/drawing/2014/main" id="{7AF5BE0B-06A3-D94D-B4C0-CEC146AD509E}"/>
                </a:ext>
              </a:extLst>
            </p:cNvPr>
            <p:cNvGrpSpPr/>
            <p:nvPr/>
          </p:nvGrpSpPr>
          <p:grpSpPr>
            <a:xfrm>
              <a:off x="5813431" y="3516086"/>
              <a:ext cx="138636" cy="762000"/>
              <a:chOff x="5813431" y="3516086"/>
              <a:chExt cx="138636" cy="762000"/>
            </a:xfrm>
            <a:grpFill/>
          </p:grpSpPr>
          <p:cxnSp>
            <p:nvCxnSpPr>
              <p:cNvPr id="128" name="Straight Connector 127">
                <a:extLst>
                  <a:ext uri="{FF2B5EF4-FFF2-40B4-BE49-F238E27FC236}">
                    <a16:creationId xmlns:a16="http://schemas.microsoft.com/office/drawing/2014/main" id="{5383DA5D-AC14-75B9-373F-41C02CB8C29F}"/>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6A2AEEC-E7CB-D7CE-BDF0-5742CA8A97FF}"/>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3E04D98-5DCD-BBD3-BF22-1A4CAB1E5010}"/>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97786CF2-2C80-E7D5-0034-663FDAB60705}"/>
                </a:ext>
              </a:extLst>
            </p:cNvPr>
            <p:cNvGrpSpPr/>
            <p:nvPr/>
          </p:nvGrpSpPr>
          <p:grpSpPr>
            <a:xfrm rot="10800000">
              <a:off x="6239934" y="3516086"/>
              <a:ext cx="138636" cy="762000"/>
              <a:chOff x="5813431" y="3516086"/>
              <a:chExt cx="138636" cy="762000"/>
            </a:xfrm>
            <a:grpFill/>
          </p:grpSpPr>
          <p:cxnSp>
            <p:nvCxnSpPr>
              <p:cNvPr id="125" name="Straight Connector 124">
                <a:extLst>
                  <a:ext uri="{FF2B5EF4-FFF2-40B4-BE49-F238E27FC236}">
                    <a16:creationId xmlns:a16="http://schemas.microsoft.com/office/drawing/2014/main" id="{73A5C0D2-6F23-4A63-0857-A059F8F69708}"/>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C1E887F-7FE7-8140-BDF1-A7F171AB7E58}"/>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3901BEF-5E8F-CC4B-2FD2-1CEE58A52A99}"/>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id="{2FFC6F7C-9432-3599-30A3-D761998238CE}"/>
              </a:ext>
            </a:extLst>
          </p:cNvPr>
          <p:cNvGrpSpPr/>
          <p:nvPr/>
        </p:nvGrpSpPr>
        <p:grpSpPr>
          <a:xfrm>
            <a:off x="10316023" y="1613017"/>
            <a:ext cx="1422400" cy="3125210"/>
            <a:chOff x="5257800" y="1498600"/>
            <a:chExt cx="1422400" cy="3125210"/>
          </a:xfrm>
          <a:solidFill>
            <a:schemeClr val="accent6">
              <a:lumMod val="75000"/>
            </a:schemeClr>
          </a:solidFill>
        </p:grpSpPr>
        <p:sp>
          <p:nvSpPr>
            <p:cNvPr id="150" name="Freeform: Shape 149">
              <a:extLst>
                <a:ext uri="{FF2B5EF4-FFF2-40B4-BE49-F238E27FC236}">
                  <a16:creationId xmlns:a16="http://schemas.microsoft.com/office/drawing/2014/main" id="{2C63FB29-DF83-507C-462C-D1A7430A7984}"/>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lumMod val="60000"/>
                    <a:lumOff val="40000"/>
                  </a:schemeClr>
                </a:solidFill>
              </a:endParaRPr>
            </a:p>
          </p:txBody>
        </p:sp>
        <p:sp>
          <p:nvSpPr>
            <p:cNvPr id="151" name="TextBox 150">
              <a:extLst>
                <a:ext uri="{FF2B5EF4-FFF2-40B4-BE49-F238E27FC236}">
                  <a16:creationId xmlns:a16="http://schemas.microsoft.com/office/drawing/2014/main" id="{9C940B50-91C3-EA21-8A5F-99FC52C7585E}"/>
                </a:ext>
              </a:extLst>
            </p:cNvPr>
            <p:cNvSpPr txBox="1"/>
            <p:nvPr/>
          </p:nvSpPr>
          <p:spPr>
            <a:xfrm>
              <a:off x="5486400" y="1748988"/>
              <a:ext cx="965200" cy="707886"/>
            </a:xfrm>
            <a:prstGeom prst="rect">
              <a:avLst/>
            </a:prstGeom>
            <a:grpFill/>
            <a:ln w="38100">
              <a:solidFill>
                <a:schemeClr val="accent6">
                  <a:lumMod val="40000"/>
                  <a:lumOff val="60000"/>
                </a:schemeClr>
              </a:solidFill>
            </a:ln>
          </p:spPr>
          <p:txBody>
            <a:bodyPr wrap="square" rtlCol="0">
              <a:spAutoFit/>
            </a:bodyPr>
            <a:lstStyle/>
            <a:p>
              <a:r>
                <a:rPr lang="en-US" sz="4000" dirty="0">
                  <a:solidFill>
                    <a:schemeClr val="accent6">
                      <a:lumMod val="60000"/>
                      <a:lumOff val="40000"/>
                    </a:schemeClr>
                  </a:solidFill>
                  <a:latin typeface="Montserrat" panose="00000500000000000000" pitchFamily="2" charset="0"/>
                </a:rPr>
                <a:t>05</a:t>
              </a:r>
            </a:p>
          </p:txBody>
        </p:sp>
        <p:sp>
          <p:nvSpPr>
            <p:cNvPr id="152" name="TextBox 151">
              <a:extLst>
                <a:ext uri="{FF2B5EF4-FFF2-40B4-BE49-F238E27FC236}">
                  <a16:creationId xmlns:a16="http://schemas.microsoft.com/office/drawing/2014/main" id="{497EEF13-C357-83F8-E5E6-C739F1F64B1C}"/>
                </a:ext>
              </a:extLst>
            </p:cNvPr>
            <p:cNvSpPr txBox="1"/>
            <p:nvPr/>
          </p:nvSpPr>
          <p:spPr>
            <a:xfrm>
              <a:off x="5486400" y="2707262"/>
              <a:ext cx="965200" cy="1546577"/>
            </a:xfrm>
            <a:prstGeom prst="rect">
              <a:avLst/>
            </a:prstGeom>
            <a:grpFill/>
            <a:ln w="38100">
              <a:solidFill>
                <a:schemeClr val="accent6">
                  <a:lumMod val="40000"/>
                  <a:lumOff val="60000"/>
                </a:schemeClr>
              </a:solidFill>
            </a:ln>
          </p:spPr>
          <p:txBody>
            <a:bodyPr wrap="square" rtlCol="0">
              <a:spAutoFit/>
            </a:bodyPr>
            <a:lstStyle/>
            <a:p>
              <a:r>
                <a:rPr lang="en-US" sz="1050" b="1" dirty="0">
                  <a:solidFill>
                    <a:schemeClr val="accent6">
                      <a:lumMod val="60000"/>
                      <a:lumOff val="40000"/>
                    </a:schemeClr>
                  </a:solidFill>
                </a:rPr>
                <a:t>Stay Resilient in Crisis  His calm and compassionate response during 26/11 showed strength in adversity.</a:t>
              </a:r>
              <a:endParaRPr lang="en-US" sz="1600" dirty="0">
                <a:solidFill>
                  <a:schemeClr val="accent6">
                    <a:lumMod val="60000"/>
                    <a:lumOff val="40000"/>
                  </a:schemeClr>
                </a:solidFill>
                <a:latin typeface="Montserrat" panose="00000500000000000000" pitchFamily="2" charset="0"/>
              </a:endParaRPr>
            </a:p>
          </p:txBody>
        </p:sp>
      </p:grpSp>
      <p:grpSp>
        <p:nvGrpSpPr>
          <p:cNvPr id="131" name="Group 130">
            <a:extLst>
              <a:ext uri="{FF2B5EF4-FFF2-40B4-BE49-F238E27FC236}">
                <a16:creationId xmlns:a16="http://schemas.microsoft.com/office/drawing/2014/main" id="{FB87B3AD-5AE7-0887-F3B2-3400423D4CE4}"/>
              </a:ext>
            </a:extLst>
          </p:cNvPr>
          <p:cNvGrpSpPr/>
          <p:nvPr/>
        </p:nvGrpSpPr>
        <p:grpSpPr>
          <a:xfrm>
            <a:off x="10301154" y="2633505"/>
            <a:ext cx="1500582" cy="2304213"/>
            <a:chOff x="5813431" y="3516086"/>
            <a:chExt cx="565139" cy="762000"/>
          </a:xfrm>
          <a:solidFill>
            <a:schemeClr val="accent6">
              <a:lumMod val="75000"/>
            </a:schemeClr>
          </a:solidFill>
        </p:grpSpPr>
        <p:sp>
          <p:nvSpPr>
            <p:cNvPr id="132" name="Freeform: Shape 131">
              <a:extLst>
                <a:ext uri="{FF2B5EF4-FFF2-40B4-BE49-F238E27FC236}">
                  <a16:creationId xmlns:a16="http://schemas.microsoft.com/office/drawing/2014/main" id="{65CC3B4F-EEE9-45EB-FB90-2F4EC58F8917}"/>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3" name="Group 132">
              <a:extLst>
                <a:ext uri="{FF2B5EF4-FFF2-40B4-BE49-F238E27FC236}">
                  <a16:creationId xmlns:a16="http://schemas.microsoft.com/office/drawing/2014/main" id="{854B5FA4-2F87-8559-B020-F4A1630CA95E}"/>
                </a:ext>
              </a:extLst>
            </p:cNvPr>
            <p:cNvGrpSpPr/>
            <p:nvPr/>
          </p:nvGrpSpPr>
          <p:grpSpPr>
            <a:xfrm>
              <a:off x="5813431" y="3516086"/>
              <a:ext cx="138636" cy="762000"/>
              <a:chOff x="5813431" y="3516086"/>
              <a:chExt cx="138636" cy="762000"/>
            </a:xfrm>
            <a:grpFill/>
          </p:grpSpPr>
          <p:cxnSp>
            <p:nvCxnSpPr>
              <p:cNvPr id="138" name="Straight Connector 137">
                <a:extLst>
                  <a:ext uri="{FF2B5EF4-FFF2-40B4-BE49-F238E27FC236}">
                    <a16:creationId xmlns:a16="http://schemas.microsoft.com/office/drawing/2014/main" id="{E89DFB3A-A4EE-0DA5-15C9-89473D99B0B9}"/>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449A339-86EB-1A43-55FE-948F5DBD9E90}"/>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7279C37-ECFE-8C1C-2405-0A34CBE09B61}"/>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D65C1042-86D5-D6FF-4342-56F41D331AE4}"/>
                </a:ext>
              </a:extLst>
            </p:cNvPr>
            <p:cNvGrpSpPr/>
            <p:nvPr/>
          </p:nvGrpSpPr>
          <p:grpSpPr>
            <a:xfrm rot="10800000">
              <a:off x="6239934" y="3516086"/>
              <a:ext cx="138636" cy="762000"/>
              <a:chOff x="5813431" y="3516086"/>
              <a:chExt cx="138636" cy="762000"/>
            </a:xfrm>
            <a:grpFill/>
          </p:grpSpPr>
          <p:cxnSp>
            <p:nvCxnSpPr>
              <p:cNvPr id="135" name="Straight Connector 134">
                <a:extLst>
                  <a:ext uri="{FF2B5EF4-FFF2-40B4-BE49-F238E27FC236}">
                    <a16:creationId xmlns:a16="http://schemas.microsoft.com/office/drawing/2014/main" id="{5FCE42E0-EB85-7A15-339A-0178C9BE2BBD}"/>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602B604-9C4F-47D4-3144-FCCB64CB114E}"/>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C83539A-DBA1-E2E6-B23C-DFE0A62EC3DC}"/>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17064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DC2BB9CF-BB92-6BCC-1A21-414C65500E1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838F99A2-22CF-1D90-16D8-D6EAC95C3E4B}"/>
              </a:ext>
            </a:extLst>
          </p:cNvPr>
          <p:cNvGrpSpPr/>
          <p:nvPr/>
        </p:nvGrpSpPr>
        <p:grpSpPr>
          <a:xfrm>
            <a:off x="631645" y="1613018"/>
            <a:ext cx="1422400" cy="3125210"/>
            <a:chOff x="5257800" y="1498600"/>
            <a:chExt cx="1422400" cy="3125210"/>
          </a:xfrm>
        </p:grpSpPr>
        <p:sp>
          <p:nvSpPr>
            <p:cNvPr id="3" name="Freeform: Shape 2">
              <a:extLst>
                <a:ext uri="{FF2B5EF4-FFF2-40B4-BE49-F238E27FC236}">
                  <a16:creationId xmlns:a16="http://schemas.microsoft.com/office/drawing/2014/main" id="{2BDCD80E-C708-CFAE-2D36-E3E9A8861C65}"/>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solidFill>
              <a:schemeClr val="tx2">
                <a:lumMod val="75000"/>
              </a:schemeClr>
            </a:solidFill>
            <a:ln w="3810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DD9E5A5C-5A8E-A0FC-565C-824C22B1EF4C}"/>
                </a:ext>
              </a:extLst>
            </p:cNvPr>
            <p:cNvSpPr txBox="1"/>
            <p:nvPr/>
          </p:nvSpPr>
          <p:spPr>
            <a:xfrm>
              <a:off x="5600700" y="1816100"/>
              <a:ext cx="736600" cy="707886"/>
            </a:xfrm>
            <a:prstGeom prst="rect">
              <a:avLst/>
            </a:prstGeom>
            <a:noFill/>
            <a:ln w="38100">
              <a:solidFill>
                <a:schemeClr val="tx2">
                  <a:lumMod val="40000"/>
                  <a:lumOff val="60000"/>
                </a:schemeClr>
              </a:solidFill>
            </a:ln>
          </p:spPr>
          <p:txBody>
            <a:bodyPr wrap="square" rtlCol="0">
              <a:spAutoFit/>
            </a:bodyPr>
            <a:lstStyle/>
            <a:p>
              <a:r>
                <a:rPr lang="en-US" sz="4000" dirty="0">
                  <a:solidFill>
                    <a:schemeClr val="tx2">
                      <a:lumMod val="40000"/>
                      <a:lumOff val="60000"/>
                    </a:schemeClr>
                  </a:solidFill>
                  <a:latin typeface="Montserrat" panose="00000500000000000000" pitchFamily="2" charset="0"/>
                </a:rPr>
                <a:t>01</a:t>
              </a:r>
            </a:p>
          </p:txBody>
        </p:sp>
        <p:sp>
          <p:nvSpPr>
            <p:cNvPr id="6" name="TextBox 5">
              <a:extLst>
                <a:ext uri="{FF2B5EF4-FFF2-40B4-BE49-F238E27FC236}">
                  <a16:creationId xmlns:a16="http://schemas.microsoft.com/office/drawing/2014/main" id="{838138C8-0685-03F8-18EB-99DA85659452}"/>
                </a:ext>
              </a:extLst>
            </p:cNvPr>
            <p:cNvSpPr txBox="1"/>
            <p:nvPr/>
          </p:nvSpPr>
          <p:spPr>
            <a:xfrm>
              <a:off x="5486400" y="2707262"/>
              <a:ext cx="965200" cy="1546577"/>
            </a:xfrm>
            <a:prstGeom prst="rect">
              <a:avLst/>
            </a:prstGeom>
            <a:noFill/>
            <a:ln w="38100">
              <a:solidFill>
                <a:schemeClr val="tx2">
                  <a:lumMod val="40000"/>
                  <a:lumOff val="60000"/>
                </a:schemeClr>
              </a:solidFill>
            </a:ln>
          </p:spPr>
          <p:txBody>
            <a:bodyPr wrap="square" rtlCol="0">
              <a:spAutoFit/>
            </a:bodyPr>
            <a:lstStyle/>
            <a:p>
              <a:r>
                <a:rPr lang="en-US" sz="1050" b="1" dirty="0">
                  <a:solidFill>
                    <a:schemeClr val="tx2">
                      <a:lumMod val="40000"/>
                      <a:lumOff val="60000"/>
                    </a:schemeClr>
                  </a:solidFill>
                </a:rPr>
                <a:t>Lead with Humility  True leadership is about staying grounded, not showing off power or wealth.</a:t>
              </a:r>
              <a:endParaRPr lang="en-US" sz="1600" dirty="0">
                <a:solidFill>
                  <a:schemeClr val="tx2">
                    <a:lumMod val="40000"/>
                    <a:lumOff val="60000"/>
                  </a:schemeClr>
                </a:solidFill>
                <a:latin typeface="Montserrat" panose="00000500000000000000" pitchFamily="2" charset="0"/>
              </a:endParaRPr>
            </a:p>
          </p:txBody>
        </p:sp>
      </p:grpSp>
      <p:grpSp>
        <p:nvGrpSpPr>
          <p:cNvPr id="8" name="Group 7">
            <a:extLst>
              <a:ext uri="{FF2B5EF4-FFF2-40B4-BE49-F238E27FC236}">
                <a16:creationId xmlns:a16="http://schemas.microsoft.com/office/drawing/2014/main" id="{A92350DB-5FFC-8F95-D15A-6C5566CB5721}"/>
              </a:ext>
            </a:extLst>
          </p:cNvPr>
          <p:cNvGrpSpPr/>
          <p:nvPr/>
        </p:nvGrpSpPr>
        <p:grpSpPr>
          <a:xfrm>
            <a:off x="2906724" y="-72482"/>
            <a:ext cx="1422400" cy="3125210"/>
            <a:chOff x="5257800" y="1498600"/>
            <a:chExt cx="1422400" cy="3125210"/>
          </a:xfrm>
          <a:solidFill>
            <a:schemeClr val="accent2">
              <a:lumMod val="75000"/>
            </a:schemeClr>
          </a:solidFill>
        </p:grpSpPr>
        <p:sp>
          <p:nvSpPr>
            <p:cNvPr id="9" name="Freeform: Shape 8">
              <a:extLst>
                <a:ext uri="{FF2B5EF4-FFF2-40B4-BE49-F238E27FC236}">
                  <a16:creationId xmlns:a16="http://schemas.microsoft.com/office/drawing/2014/main" id="{808D616A-9041-7E91-7821-1E18D76C54A9}"/>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lumMod val="60000"/>
                    <a:lumOff val="40000"/>
                  </a:schemeClr>
                </a:solidFill>
              </a:endParaRPr>
            </a:p>
          </p:txBody>
        </p:sp>
        <p:sp>
          <p:nvSpPr>
            <p:cNvPr id="10" name="TextBox 9">
              <a:extLst>
                <a:ext uri="{FF2B5EF4-FFF2-40B4-BE49-F238E27FC236}">
                  <a16:creationId xmlns:a16="http://schemas.microsoft.com/office/drawing/2014/main" id="{2DD4645A-1F85-D735-4555-501FABCE0F06}"/>
                </a:ext>
              </a:extLst>
            </p:cNvPr>
            <p:cNvSpPr txBox="1"/>
            <p:nvPr/>
          </p:nvSpPr>
          <p:spPr>
            <a:xfrm>
              <a:off x="5543550" y="1748988"/>
              <a:ext cx="850900" cy="707886"/>
            </a:xfrm>
            <a:prstGeom prst="rect">
              <a:avLst/>
            </a:prstGeom>
            <a:grpFill/>
            <a:ln w="38100">
              <a:solidFill>
                <a:schemeClr val="accent2">
                  <a:lumMod val="60000"/>
                  <a:lumOff val="40000"/>
                </a:schemeClr>
              </a:solidFill>
            </a:ln>
          </p:spPr>
          <p:txBody>
            <a:bodyPr wrap="square" rtlCol="0">
              <a:spAutoFit/>
            </a:bodyPr>
            <a:lstStyle/>
            <a:p>
              <a:r>
                <a:rPr lang="en-US" sz="4000" dirty="0">
                  <a:solidFill>
                    <a:schemeClr val="accent2">
                      <a:lumMod val="60000"/>
                      <a:lumOff val="40000"/>
                    </a:schemeClr>
                  </a:solidFill>
                  <a:latin typeface="Montserrat" panose="00000500000000000000" pitchFamily="2" charset="0"/>
                </a:rPr>
                <a:t>02</a:t>
              </a:r>
            </a:p>
          </p:txBody>
        </p:sp>
        <p:sp>
          <p:nvSpPr>
            <p:cNvPr id="11" name="TextBox 10">
              <a:extLst>
                <a:ext uri="{FF2B5EF4-FFF2-40B4-BE49-F238E27FC236}">
                  <a16:creationId xmlns:a16="http://schemas.microsoft.com/office/drawing/2014/main" id="{8DC1AB4A-729C-3DC1-92E0-84178C293294}"/>
                </a:ext>
              </a:extLst>
            </p:cNvPr>
            <p:cNvSpPr txBox="1"/>
            <p:nvPr/>
          </p:nvSpPr>
          <p:spPr>
            <a:xfrm>
              <a:off x="5486400" y="2707262"/>
              <a:ext cx="965200" cy="1708160"/>
            </a:xfrm>
            <a:prstGeom prst="rect">
              <a:avLst/>
            </a:prstGeom>
            <a:grpFill/>
            <a:ln w="38100">
              <a:solidFill>
                <a:schemeClr val="accent2">
                  <a:lumMod val="60000"/>
                  <a:lumOff val="40000"/>
                </a:schemeClr>
              </a:solidFill>
            </a:ln>
          </p:spPr>
          <p:txBody>
            <a:bodyPr wrap="square" rtlCol="0">
              <a:spAutoFit/>
            </a:bodyPr>
            <a:lstStyle/>
            <a:p>
              <a:r>
                <a:rPr lang="en-US" sz="1050" b="1" dirty="0">
                  <a:solidFill>
                    <a:schemeClr val="accent2">
                      <a:lumMod val="60000"/>
                      <a:lumOff val="40000"/>
                    </a:schemeClr>
                  </a:solidFill>
                </a:rPr>
                <a:t>Actions Speak Louder than Words  He showed that quiet, meaningful actions create more impact than publicity.</a:t>
              </a:r>
              <a:endParaRPr lang="en-US" sz="1600" dirty="0">
                <a:solidFill>
                  <a:schemeClr val="accent2">
                    <a:lumMod val="60000"/>
                    <a:lumOff val="40000"/>
                  </a:schemeClr>
                </a:solidFill>
                <a:latin typeface="Montserrat" panose="00000500000000000000" pitchFamily="2" charset="0"/>
              </a:endParaRPr>
            </a:p>
          </p:txBody>
        </p:sp>
      </p:grpSp>
      <p:grpSp>
        <p:nvGrpSpPr>
          <p:cNvPr id="141" name="Group 140">
            <a:extLst>
              <a:ext uri="{FF2B5EF4-FFF2-40B4-BE49-F238E27FC236}">
                <a16:creationId xmlns:a16="http://schemas.microsoft.com/office/drawing/2014/main" id="{E07ACCA2-F4A1-6E0E-35D3-EE33260245CE}"/>
              </a:ext>
            </a:extLst>
          </p:cNvPr>
          <p:cNvGrpSpPr/>
          <p:nvPr/>
        </p:nvGrpSpPr>
        <p:grpSpPr>
          <a:xfrm>
            <a:off x="5461594" y="1613017"/>
            <a:ext cx="1422400" cy="3125210"/>
            <a:chOff x="5257800" y="1498600"/>
            <a:chExt cx="1422400" cy="3125210"/>
          </a:xfrm>
          <a:solidFill>
            <a:schemeClr val="accent4">
              <a:lumMod val="75000"/>
            </a:schemeClr>
          </a:solidFill>
        </p:grpSpPr>
        <p:sp>
          <p:nvSpPr>
            <p:cNvPr id="142" name="Freeform: Shape 141">
              <a:extLst>
                <a:ext uri="{FF2B5EF4-FFF2-40B4-BE49-F238E27FC236}">
                  <a16:creationId xmlns:a16="http://schemas.microsoft.com/office/drawing/2014/main" id="{29EA1D0C-9FA2-25E6-2ACC-83A137766BD7}"/>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4">
                    <a:lumMod val="40000"/>
                    <a:lumOff val="60000"/>
                  </a:schemeClr>
                </a:solidFill>
              </a:endParaRPr>
            </a:p>
          </p:txBody>
        </p:sp>
        <p:sp>
          <p:nvSpPr>
            <p:cNvPr id="143" name="TextBox 142">
              <a:extLst>
                <a:ext uri="{FF2B5EF4-FFF2-40B4-BE49-F238E27FC236}">
                  <a16:creationId xmlns:a16="http://schemas.microsoft.com/office/drawing/2014/main" id="{04BAB4BD-1CB7-BE1F-0E27-EA9BCDAE0DEB}"/>
                </a:ext>
              </a:extLst>
            </p:cNvPr>
            <p:cNvSpPr txBox="1"/>
            <p:nvPr/>
          </p:nvSpPr>
          <p:spPr>
            <a:xfrm>
              <a:off x="5543550" y="1748988"/>
              <a:ext cx="850900" cy="707886"/>
            </a:xfrm>
            <a:prstGeom prst="rect">
              <a:avLst/>
            </a:prstGeom>
            <a:grpFill/>
            <a:ln w="38100">
              <a:solidFill>
                <a:schemeClr val="accent4">
                  <a:lumMod val="40000"/>
                  <a:lumOff val="60000"/>
                </a:schemeClr>
              </a:solidFill>
            </a:ln>
          </p:spPr>
          <p:txBody>
            <a:bodyPr wrap="square" rtlCol="0">
              <a:spAutoFit/>
            </a:bodyPr>
            <a:lstStyle/>
            <a:p>
              <a:r>
                <a:rPr lang="en-US" sz="4000" dirty="0">
                  <a:solidFill>
                    <a:schemeClr val="accent4">
                      <a:lumMod val="40000"/>
                      <a:lumOff val="60000"/>
                    </a:schemeClr>
                  </a:solidFill>
                  <a:latin typeface="Montserrat" panose="00000500000000000000" pitchFamily="2" charset="0"/>
                </a:rPr>
                <a:t>03</a:t>
              </a:r>
            </a:p>
          </p:txBody>
        </p:sp>
        <p:sp>
          <p:nvSpPr>
            <p:cNvPr id="144" name="TextBox 143">
              <a:extLst>
                <a:ext uri="{FF2B5EF4-FFF2-40B4-BE49-F238E27FC236}">
                  <a16:creationId xmlns:a16="http://schemas.microsoft.com/office/drawing/2014/main" id="{469377A6-B83F-132B-472F-33A892A69286}"/>
                </a:ext>
              </a:extLst>
            </p:cNvPr>
            <p:cNvSpPr txBox="1"/>
            <p:nvPr/>
          </p:nvSpPr>
          <p:spPr>
            <a:xfrm>
              <a:off x="5486400" y="2707262"/>
              <a:ext cx="965200" cy="1546577"/>
            </a:xfrm>
            <a:prstGeom prst="rect">
              <a:avLst/>
            </a:prstGeom>
            <a:grpFill/>
            <a:ln w="38100">
              <a:solidFill>
                <a:schemeClr val="accent4">
                  <a:lumMod val="40000"/>
                  <a:lumOff val="60000"/>
                </a:schemeClr>
              </a:solidFill>
            </a:ln>
          </p:spPr>
          <p:txBody>
            <a:bodyPr wrap="square" rtlCol="0">
              <a:spAutoFit/>
            </a:bodyPr>
            <a:lstStyle/>
            <a:p>
              <a:r>
                <a:rPr lang="en-US" sz="1050" b="1" dirty="0">
                  <a:solidFill>
                    <a:schemeClr val="accent4">
                      <a:lumMod val="40000"/>
                      <a:lumOff val="60000"/>
                    </a:schemeClr>
                  </a:solidFill>
                </a:rPr>
                <a:t>Think Long‑Term  His decisions, like global acquisitions, were made with future growth in mind.</a:t>
              </a:r>
              <a:endParaRPr lang="en-US" sz="1600" dirty="0">
                <a:solidFill>
                  <a:schemeClr val="accent4">
                    <a:lumMod val="40000"/>
                    <a:lumOff val="60000"/>
                  </a:schemeClr>
                </a:solidFill>
                <a:latin typeface="Montserrat" panose="00000500000000000000" pitchFamily="2" charset="0"/>
              </a:endParaRPr>
            </a:p>
          </p:txBody>
        </p:sp>
      </p:grpSp>
      <p:grpSp>
        <p:nvGrpSpPr>
          <p:cNvPr id="26" name="Group 25">
            <a:extLst>
              <a:ext uri="{FF2B5EF4-FFF2-40B4-BE49-F238E27FC236}">
                <a16:creationId xmlns:a16="http://schemas.microsoft.com/office/drawing/2014/main" id="{8331437B-331C-6804-E1B7-99F032AFBA38}"/>
              </a:ext>
            </a:extLst>
          </p:cNvPr>
          <p:cNvGrpSpPr/>
          <p:nvPr/>
        </p:nvGrpSpPr>
        <p:grpSpPr>
          <a:xfrm>
            <a:off x="606621" y="2633505"/>
            <a:ext cx="1500582" cy="2304213"/>
            <a:chOff x="5813431" y="3516086"/>
            <a:chExt cx="565139" cy="762000"/>
          </a:xfrm>
          <a:solidFill>
            <a:schemeClr val="tx2">
              <a:lumMod val="75000"/>
            </a:schemeClr>
          </a:solidFill>
        </p:grpSpPr>
        <p:sp>
          <p:nvSpPr>
            <p:cNvPr id="27" name="Freeform: Shape 26">
              <a:extLst>
                <a:ext uri="{FF2B5EF4-FFF2-40B4-BE49-F238E27FC236}">
                  <a16:creationId xmlns:a16="http://schemas.microsoft.com/office/drawing/2014/main" id="{C0DEDCEB-A746-ECE5-2C45-322A3CAB596C}"/>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 name="Group 27">
              <a:extLst>
                <a:ext uri="{FF2B5EF4-FFF2-40B4-BE49-F238E27FC236}">
                  <a16:creationId xmlns:a16="http://schemas.microsoft.com/office/drawing/2014/main" id="{6DF45F44-C9FC-2ED4-92F1-1B02E642519A}"/>
                </a:ext>
              </a:extLst>
            </p:cNvPr>
            <p:cNvGrpSpPr/>
            <p:nvPr/>
          </p:nvGrpSpPr>
          <p:grpSpPr>
            <a:xfrm>
              <a:off x="5813431" y="3516086"/>
              <a:ext cx="138636" cy="762000"/>
              <a:chOff x="5813431" y="3516086"/>
              <a:chExt cx="138636" cy="762000"/>
            </a:xfrm>
            <a:grpFill/>
          </p:grpSpPr>
          <p:cxnSp>
            <p:nvCxnSpPr>
              <p:cNvPr id="33" name="Straight Connector 32">
                <a:extLst>
                  <a:ext uri="{FF2B5EF4-FFF2-40B4-BE49-F238E27FC236}">
                    <a16:creationId xmlns:a16="http://schemas.microsoft.com/office/drawing/2014/main" id="{424D1257-CF7D-116B-60AF-7A90C5B25FF7}"/>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5FE544A-1B50-798C-D549-EE78B577C3AD}"/>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4F5391D-EFC5-9F3F-9419-5683F366216F}"/>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7E428593-C443-C268-641F-7295D7FCF820}"/>
                </a:ext>
              </a:extLst>
            </p:cNvPr>
            <p:cNvGrpSpPr/>
            <p:nvPr/>
          </p:nvGrpSpPr>
          <p:grpSpPr>
            <a:xfrm rot="10800000">
              <a:off x="6239934" y="3516086"/>
              <a:ext cx="138636" cy="762000"/>
              <a:chOff x="5813431" y="3516086"/>
              <a:chExt cx="138636" cy="762000"/>
            </a:xfrm>
            <a:grpFill/>
          </p:grpSpPr>
          <p:cxnSp>
            <p:nvCxnSpPr>
              <p:cNvPr id="30" name="Straight Connector 29">
                <a:extLst>
                  <a:ext uri="{FF2B5EF4-FFF2-40B4-BE49-F238E27FC236}">
                    <a16:creationId xmlns:a16="http://schemas.microsoft.com/office/drawing/2014/main" id="{7B429DC6-2388-9A2E-F422-B913B9050A98}"/>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2ADC7A2-E8F1-EFFB-09B8-1C3AA2A1EAE4}"/>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CA235C-4B49-1A50-0C6A-52539EF02631}"/>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CEEF0E9A-AA44-0C21-9BEE-E1ABF90279C2}"/>
              </a:ext>
            </a:extLst>
          </p:cNvPr>
          <p:cNvGrpSpPr/>
          <p:nvPr/>
        </p:nvGrpSpPr>
        <p:grpSpPr>
          <a:xfrm>
            <a:off x="2914425" y="2633505"/>
            <a:ext cx="1500582" cy="2304213"/>
            <a:chOff x="5813431" y="3516086"/>
            <a:chExt cx="565139" cy="762000"/>
          </a:xfrm>
          <a:solidFill>
            <a:schemeClr val="accent2">
              <a:lumMod val="75000"/>
            </a:schemeClr>
          </a:solidFill>
        </p:grpSpPr>
        <p:sp>
          <p:nvSpPr>
            <p:cNvPr id="102" name="Freeform: Shape 101">
              <a:extLst>
                <a:ext uri="{FF2B5EF4-FFF2-40B4-BE49-F238E27FC236}">
                  <a16:creationId xmlns:a16="http://schemas.microsoft.com/office/drawing/2014/main" id="{061394B6-FE8F-56F8-5ECE-C48C79EB5322}"/>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3" name="Group 102">
              <a:extLst>
                <a:ext uri="{FF2B5EF4-FFF2-40B4-BE49-F238E27FC236}">
                  <a16:creationId xmlns:a16="http://schemas.microsoft.com/office/drawing/2014/main" id="{A07D7147-1B8B-360F-9F3E-C9D2113B779D}"/>
                </a:ext>
              </a:extLst>
            </p:cNvPr>
            <p:cNvGrpSpPr/>
            <p:nvPr/>
          </p:nvGrpSpPr>
          <p:grpSpPr>
            <a:xfrm>
              <a:off x="5813431" y="3516086"/>
              <a:ext cx="138636" cy="762000"/>
              <a:chOff x="5813431" y="3516086"/>
              <a:chExt cx="138636" cy="762000"/>
            </a:xfrm>
            <a:grpFill/>
          </p:grpSpPr>
          <p:cxnSp>
            <p:nvCxnSpPr>
              <p:cNvPr id="108" name="Straight Connector 107">
                <a:extLst>
                  <a:ext uri="{FF2B5EF4-FFF2-40B4-BE49-F238E27FC236}">
                    <a16:creationId xmlns:a16="http://schemas.microsoft.com/office/drawing/2014/main" id="{F1B76C8D-2D46-43EF-11F4-09CD2FBE632E}"/>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86F1F93-84C1-5112-F25A-FE422E7084B7}"/>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F3C65C5-ED35-4BFF-186E-AD847052CC01}"/>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D6CC8128-99D8-3FEE-F11E-DA93F598E83B}"/>
                </a:ext>
              </a:extLst>
            </p:cNvPr>
            <p:cNvGrpSpPr/>
            <p:nvPr/>
          </p:nvGrpSpPr>
          <p:grpSpPr>
            <a:xfrm rot="10800000">
              <a:off x="6239934" y="3516086"/>
              <a:ext cx="138636" cy="762000"/>
              <a:chOff x="5813431" y="3516086"/>
              <a:chExt cx="138636" cy="762000"/>
            </a:xfrm>
            <a:grpFill/>
          </p:grpSpPr>
          <p:cxnSp>
            <p:nvCxnSpPr>
              <p:cNvPr id="105" name="Straight Connector 104">
                <a:extLst>
                  <a:ext uri="{FF2B5EF4-FFF2-40B4-BE49-F238E27FC236}">
                    <a16:creationId xmlns:a16="http://schemas.microsoft.com/office/drawing/2014/main" id="{FDC51760-480F-AF7D-80A7-EA6190BC1213}"/>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1EB2DEC-31E6-C7A5-46BB-6BCEAD1B981C}"/>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8427861-8779-62AE-FBF4-542A20BD7245}"/>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1" name="Group 110">
            <a:extLst>
              <a:ext uri="{FF2B5EF4-FFF2-40B4-BE49-F238E27FC236}">
                <a16:creationId xmlns:a16="http://schemas.microsoft.com/office/drawing/2014/main" id="{F9D72C8E-2A86-EFC7-AA2D-1D07836C8A8B}"/>
              </a:ext>
            </a:extLst>
          </p:cNvPr>
          <p:cNvGrpSpPr/>
          <p:nvPr/>
        </p:nvGrpSpPr>
        <p:grpSpPr>
          <a:xfrm>
            <a:off x="5453890" y="2633505"/>
            <a:ext cx="1500582" cy="2304213"/>
            <a:chOff x="5813431" y="3516086"/>
            <a:chExt cx="565139" cy="762000"/>
          </a:xfrm>
          <a:solidFill>
            <a:schemeClr val="accent4">
              <a:lumMod val="75000"/>
            </a:schemeClr>
          </a:solidFill>
        </p:grpSpPr>
        <p:sp>
          <p:nvSpPr>
            <p:cNvPr id="112" name="Freeform: Shape 111">
              <a:extLst>
                <a:ext uri="{FF2B5EF4-FFF2-40B4-BE49-F238E27FC236}">
                  <a16:creationId xmlns:a16="http://schemas.microsoft.com/office/drawing/2014/main" id="{EC27890A-EADC-4BE4-B7AA-FF61C5C6757C}"/>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3" name="Group 112">
              <a:extLst>
                <a:ext uri="{FF2B5EF4-FFF2-40B4-BE49-F238E27FC236}">
                  <a16:creationId xmlns:a16="http://schemas.microsoft.com/office/drawing/2014/main" id="{89C9989B-25F7-85A0-A99B-AACC2A14668B}"/>
                </a:ext>
              </a:extLst>
            </p:cNvPr>
            <p:cNvGrpSpPr/>
            <p:nvPr/>
          </p:nvGrpSpPr>
          <p:grpSpPr>
            <a:xfrm>
              <a:off x="5813431" y="3516086"/>
              <a:ext cx="138636" cy="762000"/>
              <a:chOff x="5813431" y="3516086"/>
              <a:chExt cx="138636" cy="762000"/>
            </a:xfrm>
            <a:grpFill/>
          </p:grpSpPr>
          <p:cxnSp>
            <p:nvCxnSpPr>
              <p:cNvPr id="118" name="Straight Connector 117">
                <a:extLst>
                  <a:ext uri="{FF2B5EF4-FFF2-40B4-BE49-F238E27FC236}">
                    <a16:creationId xmlns:a16="http://schemas.microsoft.com/office/drawing/2014/main" id="{712D0E6B-F920-ADC3-69A7-8F722280F26D}"/>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9F393A9-E269-46C1-F122-A9D921F8D17C}"/>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C1BBED8-4FE3-5629-8F15-3BA8D68106F3}"/>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4B01DE4F-A472-C160-0A81-B260DEB29E1C}"/>
                </a:ext>
              </a:extLst>
            </p:cNvPr>
            <p:cNvGrpSpPr/>
            <p:nvPr/>
          </p:nvGrpSpPr>
          <p:grpSpPr>
            <a:xfrm rot="10800000">
              <a:off x="6239934" y="3516086"/>
              <a:ext cx="138636" cy="762000"/>
              <a:chOff x="5813431" y="3516086"/>
              <a:chExt cx="138636" cy="762000"/>
            </a:xfrm>
            <a:grpFill/>
          </p:grpSpPr>
          <p:cxnSp>
            <p:nvCxnSpPr>
              <p:cNvPr id="115" name="Straight Connector 114">
                <a:extLst>
                  <a:ext uri="{FF2B5EF4-FFF2-40B4-BE49-F238E27FC236}">
                    <a16:creationId xmlns:a16="http://schemas.microsoft.com/office/drawing/2014/main" id="{BB1C3F43-4CCB-C1DF-B346-D26F1258773B}"/>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6D68E4F-6707-63FB-F510-FD5F9B9CD05F}"/>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25E2F2F-DC51-5CF0-48E8-53CA679F8715}"/>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5" name="Group 144">
            <a:extLst>
              <a:ext uri="{FF2B5EF4-FFF2-40B4-BE49-F238E27FC236}">
                <a16:creationId xmlns:a16="http://schemas.microsoft.com/office/drawing/2014/main" id="{4A566C77-B83D-9D56-E677-F36E36B43FA4}"/>
              </a:ext>
            </a:extLst>
          </p:cNvPr>
          <p:cNvGrpSpPr/>
          <p:nvPr/>
        </p:nvGrpSpPr>
        <p:grpSpPr>
          <a:xfrm>
            <a:off x="7993345" y="1613017"/>
            <a:ext cx="1422400" cy="3125210"/>
            <a:chOff x="5257800" y="1498600"/>
            <a:chExt cx="1422400" cy="3125210"/>
          </a:xfrm>
          <a:solidFill>
            <a:schemeClr val="accent5">
              <a:lumMod val="75000"/>
            </a:schemeClr>
          </a:solidFill>
        </p:grpSpPr>
        <p:sp>
          <p:nvSpPr>
            <p:cNvPr id="146" name="Freeform: Shape 145">
              <a:extLst>
                <a:ext uri="{FF2B5EF4-FFF2-40B4-BE49-F238E27FC236}">
                  <a16:creationId xmlns:a16="http://schemas.microsoft.com/office/drawing/2014/main" id="{3B20FA12-5133-C760-C884-82E7918E7A0B}"/>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5">
                    <a:lumMod val="40000"/>
                    <a:lumOff val="60000"/>
                  </a:schemeClr>
                </a:solidFill>
              </a:endParaRPr>
            </a:p>
          </p:txBody>
        </p:sp>
        <p:sp>
          <p:nvSpPr>
            <p:cNvPr id="147" name="TextBox 146">
              <a:extLst>
                <a:ext uri="{FF2B5EF4-FFF2-40B4-BE49-F238E27FC236}">
                  <a16:creationId xmlns:a16="http://schemas.microsoft.com/office/drawing/2014/main" id="{650C65A2-599F-ADD5-B994-A1FCF2515071}"/>
                </a:ext>
              </a:extLst>
            </p:cNvPr>
            <p:cNvSpPr txBox="1"/>
            <p:nvPr/>
          </p:nvSpPr>
          <p:spPr>
            <a:xfrm>
              <a:off x="5486400" y="1748988"/>
              <a:ext cx="965200" cy="707886"/>
            </a:xfrm>
            <a:prstGeom prst="rect">
              <a:avLst/>
            </a:prstGeom>
            <a:grpFill/>
            <a:ln w="38100">
              <a:solidFill>
                <a:schemeClr val="accent5">
                  <a:lumMod val="40000"/>
                  <a:lumOff val="60000"/>
                </a:schemeClr>
              </a:solidFill>
            </a:ln>
          </p:spPr>
          <p:txBody>
            <a:bodyPr wrap="square" rtlCol="0">
              <a:spAutoFit/>
            </a:bodyPr>
            <a:lstStyle/>
            <a:p>
              <a:r>
                <a:rPr lang="en-US" sz="4000" dirty="0">
                  <a:solidFill>
                    <a:schemeClr val="accent5">
                      <a:lumMod val="40000"/>
                      <a:lumOff val="60000"/>
                    </a:schemeClr>
                  </a:solidFill>
                  <a:latin typeface="Montserrat" panose="00000500000000000000" pitchFamily="2" charset="0"/>
                </a:rPr>
                <a:t>04</a:t>
              </a:r>
            </a:p>
          </p:txBody>
        </p:sp>
        <p:sp>
          <p:nvSpPr>
            <p:cNvPr id="148" name="TextBox 147">
              <a:extLst>
                <a:ext uri="{FF2B5EF4-FFF2-40B4-BE49-F238E27FC236}">
                  <a16:creationId xmlns:a16="http://schemas.microsoft.com/office/drawing/2014/main" id="{EBEA1C94-B2E8-8561-5706-2C7501C93933}"/>
                </a:ext>
              </a:extLst>
            </p:cNvPr>
            <p:cNvSpPr txBox="1"/>
            <p:nvPr/>
          </p:nvSpPr>
          <p:spPr>
            <a:xfrm>
              <a:off x="5486400" y="2707262"/>
              <a:ext cx="965200" cy="1384995"/>
            </a:xfrm>
            <a:prstGeom prst="rect">
              <a:avLst/>
            </a:prstGeom>
            <a:grpFill/>
            <a:ln w="38100">
              <a:solidFill>
                <a:schemeClr val="accent5">
                  <a:lumMod val="40000"/>
                  <a:lumOff val="60000"/>
                </a:schemeClr>
              </a:solidFill>
            </a:ln>
          </p:spPr>
          <p:txBody>
            <a:bodyPr wrap="square" rtlCol="0">
              <a:spAutoFit/>
            </a:bodyPr>
            <a:lstStyle/>
            <a:p>
              <a:r>
                <a:rPr lang="en-US" sz="1050" b="1" dirty="0">
                  <a:solidFill>
                    <a:schemeClr val="accent5">
                      <a:lumMod val="40000"/>
                      <a:lumOff val="60000"/>
                    </a:schemeClr>
                  </a:solidFill>
                </a:rPr>
                <a:t>Put People First  From employees to communities, he prioritized human welfare over profits.</a:t>
              </a:r>
              <a:endParaRPr lang="en-US" sz="1600" dirty="0">
                <a:solidFill>
                  <a:schemeClr val="accent5">
                    <a:lumMod val="40000"/>
                    <a:lumOff val="60000"/>
                  </a:schemeClr>
                </a:solidFill>
                <a:latin typeface="Montserrat" panose="00000500000000000000" pitchFamily="2" charset="0"/>
              </a:endParaRPr>
            </a:p>
          </p:txBody>
        </p:sp>
      </p:grpSp>
      <p:grpSp>
        <p:nvGrpSpPr>
          <p:cNvPr id="121" name="Group 120">
            <a:extLst>
              <a:ext uri="{FF2B5EF4-FFF2-40B4-BE49-F238E27FC236}">
                <a16:creationId xmlns:a16="http://schemas.microsoft.com/office/drawing/2014/main" id="{FA42099F-CC1A-E060-8A8E-ADAA7B64E9D9}"/>
              </a:ext>
            </a:extLst>
          </p:cNvPr>
          <p:cNvGrpSpPr/>
          <p:nvPr/>
        </p:nvGrpSpPr>
        <p:grpSpPr>
          <a:xfrm>
            <a:off x="7993350" y="2633505"/>
            <a:ext cx="1500582" cy="2304213"/>
            <a:chOff x="5813431" y="3516086"/>
            <a:chExt cx="565139" cy="762000"/>
          </a:xfrm>
          <a:solidFill>
            <a:schemeClr val="accent5">
              <a:lumMod val="75000"/>
            </a:schemeClr>
          </a:solidFill>
        </p:grpSpPr>
        <p:sp>
          <p:nvSpPr>
            <p:cNvPr id="122" name="Freeform: Shape 121">
              <a:extLst>
                <a:ext uri="{FF2B5EF4-FFF2-40B4-BE49-F238E27FC236}">
                  <a16:creationId xmlns:a16="http://schemas.microsoft.com/office/drawing/2014/main" id="{00102C6F-1493-5E5D-34E9-7928CC1470EC}"/>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3" name="Group 122">
              <a:extLst>
                <a:ext uri="{FF2B5EF4-FFF2-40B4-BE49-F238E27FC236}">
                  <a16:creationId xmlns:a16="http://schemas.microsoft.com/office/drawing/2014/main" id="{CD758F63-57DB-F0E7-C81B-1845EAAC8A25}"/>
                </a:ext>
              </a:extLst>
            </p:cNvPr>
            <p:cNvGrpSpPr/>
            <p:nvPr/>
          </p:nvGrpSpPr>
          <p:grpSpPr>
            <a:xfrm>
              <a:off x="5813431" y="3516086"/>
              <a:ext cx="138636" cy="762000"/>
              <a:chOff x="5813431" y="3516086"/>
              <a:chExt cx="138636" cy="762000"/>
            </a:xfrm>
            <a:grpFill/>
          </p:grpSpPr>
          <p:cxnSp>
            <p:nvCxnSpPr>
              <p:cNvPr id="128" name="Straight Connector 127">
                <a:extLst>
                  <a:ext uri="{FF2B5EF4-FFF2-40B4-BE49-F238E27FC236}">
                    <a16:creationId xmlns:a16="http://schemas.microsoft.com/office/drawing/2014/main" id="{C8BEE505-3CFC-8287-F3D7-97804753313E}"/>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6EDF085-9EA9-9447-D969-8221ECFF8687}"/>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993AC3-91B7-3838-9E9C-6A3BC48A9FE9}"/>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4CDE6EB1-FD1D-33EC-3871-C7B51EADE77E}"/>
                </a:ext>
              </a:extLst>
            </p:cNvPr>
            <p:cNvGrpSpPr/>
            <p:nvPr/>
          </p:nvGrpSpPr>
          <p:grpSpPr>
            <a:xfrm rot="10800000">
              <a:off x="6239934" y="3516086"/>
              <a:ext cx="138636" cy="762000"/>
              <a:chOff x="5813431" y="3516086"/>
              <a:chExt cx="138636" cy="762000"/>
            </a:xfrm>
            <a:grpFill/>
          </p:grpSpPr>
          <p:cxnSp>
            <p:nvCxnSpPr>
              <p:cNvPr id="125" name="Straight Connector 124">
                <a:extLst>
                  <a:ext uri="{FF2B5EF4-FFF2-40B4-BE49-F238E27FC236}">
                    <a16:creationId xmlns:a16="http://schemas.microsoft.com/office/drawing/2014/main" id="{C506B16A-7547-8A51-3DC2-576BE2C66D26}"/>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97EC473-B2E8-D6DC-DE10-20A41AA17BDA}"/>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A614D74-93A0-556E-336A-49B93202F701}"/>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id="{8286D6AD-7716-57F5-18A7-9BFB15C225FB}"/>
              </a:ext>
            </a:extLst>
          </p:cNvPr>
          <p:cNvGrpSpPr/>
          <p:nvPr/>
        </p:nvGrpSpPr>
        <p:grpSpPr>
          <a:xfrm>
            <a:off x="10316023" y="1613017"/>
            <a:ext cx="1422400" cy="3125210"/>
            <a:chOff x="5257800" y="1498600"/>
            <a:chExt cx="1422400" cy="3125210"/>
          </a:xfrm>
          <a:solidFill>
            <a:schemeClr val="accent6">
              <a:lumMod val="75000"/>
            </a:schemeClr>
          </a:solidFill>
        </p:grpSpPr>
        <p:sp>
          <p:nvSpPr>
            <p:cNvPr id="150" name="Freeform: Shape 149">
              <a:extLst>
                <a:ext uri="{FF2B5EF4-FFF2-40B4-BE49-F238E27FC236}">
                  <a16:creationId xmlns:a16="http://schemas.microsoft.com/office/drawing/2014/main" id="{3B84C1B9-D6D6-6A71-6F29-444E3CE3929B}"/>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lumMod val="60000"/>
                    <a:lumOff val="40000"/>
                  </a:schemeClr>
                </a:solidFill>
              </a:endParaRPr>
            </a:p>
          </p:txBody>
        </p:sp>
        <p:sp>
          <p:nvSpPr>
            <p:cNvPr id="151" name="TextBox 150">
              <a:extLst>
                <a:ext uri="{FF2B5EF4-FFF2-40B4-BE49-F238E27FC236}">
                  <a16:creationId xmlns:a16="http://schemas.microsoft.com/office/drawing/2014/main" id="{AEED53F1-1E63-C55C-5F1E-E6C517CA5E12}"/>
                </a:ext>
              </a:extLst>
            </p:cNvPr>
            <p:cNvSpPr txBox="1"/>
            <p:nvPr/>
          </p:nvSpPr>
          <p:spPr>
            <a:xfrm>
              <a:off x="5486400" y="1748988"/>
              <a:ext cx="965200" cy="707886"/>
            </a:xfrm>
            <a:prstGeom prst="rect">
              <a:avLst/>
            </a:prstGeom>
            <a:grpFill/>
            <a:ln w="38100">
              <a:solidFill>
                <a:schemeClr val="accent6">
                  <a:lumMod val="40000"/>
                  <a:lumOff val="60000"/>
                </a:schemeClr>
              </a:solidFill>
            </a:ln>
          </p:spPr>
          <p:txBody>
            <a:bodyPr wrap="square" rtlCol="0">
              <a:spAutoFit/>
            </a:bodyPr>
            <a:lstStyle/>
            <a:p>
              <a:r>
                <a:rPr lang="en-US" sz="4000" dirty="0">
                  <a:solidFill>
                    <a:schemeClr val="accent6">
                      <a:lumMod val="60000"/>
                      <a:lumOff val="40000"/>
                    </a:schemeClr>
                  </a:solidFill>
                  <a:latin typeface="Montserrat" panose="00000500000000000000" pitchFamily="2" charset="0"/>
                </a:rPr>
                <a:t>05</a:t>
              </a:r>
            </a:p>
          </p:txBody>
        </p:sp>
        <p:sp>
          <p:nvSpPr>
            <p:cNvPr id="152" name="TextBox 151">
              <a:extLst>
                <a:ext uri="{FF2B5EF4-FFF2-40B4-BE49-F238E27FC236}">
                  <a16:creationId xmlns:a16="http://schemas.microsoft.com/office/drawing/2014/main" id="{F23F1173-5E9A-EB2A-C553-BA41FD5345D5}"/>
                </a:ext>
              </a:extLst>
            </p:cNvPr>
            <p:cNvSpPr txBox="1"/>
            <p:nvPr/>
          </p:nvSpPr>
          <p:spPr>
            <a:xfrm>
              <a:off x="5486400" y="2707262"/>
              <a:ext cx="965200" cy="1546577"/>
            </a:xfrm>
            <a:prstGeom prst="rect">
              <a:avLst/>
            </a:prstGeom>
            <a:grpFill/>
            <a:ln w="38100">
              <a:solidFill>
                <a:schemeClr val="accent6">
                  <a:lumMod val="40000"/>
                  <a:lumOff val="60000"/>
                </a:schemeClr>
              </a:solidFill>
            </a:ln>
          </p:spPr>
          <p:txBody>
            <a:bodyPr wrap="square" rtlCol="0">
              <a:spAutoFit/>
            </a:bodyPr>
            <a:lstStyle/>
            <a:p>
              <a:r>
                <a:rPr lang="en-US" sz="1050" b="1" dirty="0">
                  <a:solidFill>
                    <a:schemeClr val="accent6">
                      <a:lumMod val="60000"/>
                      <a:lumOff val="40000"/>
                    </a:schemeClr>
                  </a:solidFill>
                </a:rPr>
                <a:t>Stay Resilient in Crisis  His calm and compassionate response during 26/11 showed strength in adversity.</a:t>
              </a:r>
              <a:endParaRPr lang="en-US" sz="1600" dirty="0">
                <a:solidFill>
                  <a:schemeClr val="accent6">
                    <a:lumMod val="60000"/>
                    <a:lumOff val="40000"/>
                  </a:schemeClr>
                </a:solidFill>
                <a:latin typeface="Montserrat" panose="00000500000000000000" pitchFamily="2" charset="0"/>
              </a:endParaRPr>
            </a:p>
          </p:txBody>
        </p:sp>
      </p:grpSp>
      <p:grpSp>
        <p:nvGrpSpPr>
          <p:cNvPr id="131" name="Group 130">
            <a:extLst>
              <a:ext uri="{FF2B5EF4-FFF2-40B4-BE49-F238E27FC236}">
                <a16:creationId xmlns:a16="http://schemas.microsoft.com/office/drawing/2014/main" id="{636F2636-F4D4-540D-5968-C10353835931}"/>
              </a:ext>
            </a:extLst>
          </p:cNvPr>
          <p:cNvGrpSpPr/>
          <p:nvPr/>
        </p:nvGrpSpPr>
        <p:grpSpPr>
          <a:xfrm>
            <a:off x="10301154" y="2633505"/>
            <a:ext cx="1500582" cy="2304213"/>
            <a:chOff x="5813431" y="3516086"/>
            <a:chExt cx="565139" cy="762000"/>
          </a:xfrm>
          <a:solidFill>
            <a:schemeClr val="accent6">
              <a:lumMod val="75000"/>
            </a:schemeClr>
          </a:solidFill>
        </p:grpSpPr>
        <p:sp>
          <p:nvSpPr>
            <p:cNvPr id="132" name="Freeform: Shape 131">
              <a:extLst>
                <a:ext uri="{FF2B5EF4-FFF2-40B4-BE49-F238E27FC236}">
                  <a16:creationId xmlns:a16="http://schemas.microsoft.com/office/drawing/2014/main" id="{A2291440-B79B-0AA5-13D4-2FA7B1243434}"/>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3" name="Group 132">
              <a:extLst>
                <a:ext uri="{FF2B5EF4-FFF2-40B4-BE49-F238E27FC236}">
                  <a16:creationId xmlns:a16="http://schemas.microsoft.com/office/drawing/2014/main" id="{476B2218-9315-7B54-F239-D229CC988ADF}"/>
                </a:ext>
              </a:extLst>
            </p:cNvPr>
            <p:cNvGrpSpPr/>
            <p:nvPr/>
          </p:nvGrpSpPr>
          <p:grpSpPr>
            <a:xfrm>
              <a:off x="5813431" y="3516086"/>
              <a:ext cx="138636" cy="762000"/>
              <a:chOff x="5813431" y="3516086"/>
              <a:chExt cx="138636" cy="762000"/>
            </a:xfrm>
            <a:grpFill/>
          </p:grpSpPr>
          <p:cxnSp>
            <p:nvCxnSpPr>
              <p:cNvPr id="138" name="Straight Connector 137">
                <a:extLst>
                  <a:ext uri="{FF2B5EF4-FFF2-40B4-BE49-F238E27FC236}">
                    <a16:creationId xmlns:a16="http://schemas.microsoft.com/office/drawing/2014/main" id="{FD286A0A-83A8-F532-2F35-1D1093A17185}"/>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6F479F5-66F0-5AA0-7322-1731F6B2E807}"/>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08B8872-4EEB-AC3B-EA2A-01C06143341A}"/>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1DBD36AB-AEB0-C266-7D8D-B2C8AADD70EA}"/>
                </a:ext>
              </a:extLst>
            </p:cNvPr>
            <p:cNvGrpSpPr/>
            <p:nvPr/>
          </p:nvGrpSpPr>
          <p:grpSpPr>
            <a:xfrm rot="10800000">
              <a:off x="6239934" y="3516086"/>
              <a:ext cx="138636" cy="762000"/>
              <a:chOff x="5813431" y="3516086"/>
              <a:chExt cx="138636" cy="762000"/>
            </a:xfrm>
            <a:grpFill/>
          </p:grpSpPr>
          <p:cxnSp>
            <p:nvCxnSpPr>
              <p:cNvPr id="135" name="Straight Connector 134">
                <a:extLst>
                  <a:ext uri="{FF2B5EF4-FFF2-40B4-BE49-F238E27FC236}">
                    <a16:creationId xmlns:a16="http://schemas.microsoft.com/office/drawing/2014/main" id="{803ADE22-0809-A9D3-E829-3A991EEF068E}"/>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23F9DCF-B8F5-98B3-737E-B98E0FB5F2B6}"/>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B1CDC30-F0C2-C0C1-7896-8076ED8E24DB}"/>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05341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13E48C37-B4F9-632E-8DCB-1165452B9E51}"/>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7B0DC8E2-A07A-A216-6F59-AB382104047D}"/>
              </a:ext>
            </a:extLst>
          </p:cNvPr>
          <p:cNvGrpSpPr/>
          <p:nvPr/>
        </p:nvGrpSpPr>
        <p:grpSpPr>
          <a:xfrm>
            <a:off x="631645" y="1613018"/>
            <a:ext cx="1422400" cy="3125210"/>
            <a:chOff x="5257800" y="1498600"/>
            <a:chExt cx="1422400" cy="3125210"/>
          </a:xfrm>
        </p:grpSpPr>
        <p:sp>
          <p:nvSpPr>
            <p:cNvPr id="3" name="Freeform: Shape 2">
              <a:extLst>
                <a:ext uri="{FF2B5EF4-FFF2-40B4-BE49-F238E27FC236}">
                  <a16:creationId xmlns:a16="http://schemas.microsoft.com/office/drawing/2014/main" id="{D8D09AA7-A14C-17F1-7620-0842B56372A5}"/>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solidFill>
              <a:schemeClr val="tx2">
                <a:lumMod val="75000"/>
              </a:schemeClr>
            </a:solidFill>
            <a:ln w="3810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0E19A52E-73DF-C355-6787-2834A47677D6}"/>
                </a:ext>
              </a:extLst>
            </p:cNvPr>
            <p:cNvSpPr txBox="1"/>
            <p:nvPr/>
          </p:nvSpPr>
          <p:spPr>
            <a:xfrm>
              <a:off x="5600700" y="1816100"/>
              <a:ext cx="736600" cy="707886"/>
            </a:xfrm>
            <a:prstGeom prst="rect">
              <a:avLst/>
            </a:prstGeom>
            <a:noFill/>
            <a:ln w="38100">
              <a:solidFill>
                <a:schemeClr val="tx2">
                  <a:lumMod val="40000"/>
                  <a:lumOff val="60000"/>
                </a:schemeClr>
              </a:solidFill>
            </a:ln>
          </p:spPr>
          <p:txBody>
            <a:bodyPr wrap="square" rtlCol="0">
              <a:spAutoFit/>
            </a:bodyPr>
            <a:lstStyle/>
            <a:p>
              <a:r>
                <a:rPr lang="en-US" sz="4000" dirty="0">
                  <a:solidFill>
                    <a:schemeClr val="tx2">
                      <a:lumMod val="40000"/>
                      <a:lumOff val="60000"/>
                    </a:schemeClr>
                  </a:solidFill>
                  <a:latin typeface="Montserrat" panose="00000500000000000000" pitchFamily="2" charset="0"/>
                </a:rPr>
                <a:t>01</a:t>
              </a:r>
            </a:p>
          </p:txBody>
        </p:sp>
        <p:sp>
          <p:nvSpPr>
            <p:cNvPr id="6" name="TextBox 5">
              <a:extLst>
                <a:ext uri="{FF2B5EF4-FFF2-40B4-BE49-F238E27FC236}">
                  <a16:creationId xmlns:a16="http://schemas.microsoft.com/office/drawing/2014/main" id="{04F6A49D-0A08-F433-8D58-8D37740313F0}"/>
                </a:ext>
              </a:extLst>
            </p:cNvPr>
            <p:cNvSpPr txBox="1"/>
            <p:nvPr/>
          </p:nvSpPr>
          <p:spPr>
            <a:xfrm>
              <a:off x="5486400" y="2707262"/>
              <a:ext cx="965200" cy="1546577"/>
            </a:xfrm>
            <a:prstGeom prst="rect">
              <a:avLst/>
            </a:prstGeom>
            <a:noFill/>
            <a:ln w="38100">
              <a:solidFill>
                <a:schemeClr val="tx2">
                  <a:lumMod val="40000"/>
                  <a:lumOff val="60000"/>
                </a:schemeClr>
              </a:solidFill>
            </a:ln>
          </p:spPr>
          <p:txBody>
            <a:bodyPr wrap="square" rtlCol="0">
              <a:spAutoFit/>
            </a:bodyPr>
            <a:lstStyle/>
            <a:p>
              <a:r>
                <a:rPr lang="en-US" sz="1050" b="1" dirty="0">
                  <a:solidFill>
                    <a:schemeClr val="tx2">
                      <a:lumMod val="40000"/>
                      <a:lumOff val="60000"/>
                    </a:schemeClr>
                  </a:solidFill>
                </a:rPr>
                <a:t>Lead with Humility  True leadership is about staying grounded, not showing off power or wealth.</a:t>
              </a:r>
              <a:endParaRPr lang="en-US" sz="1600" dirty="0">
                <a:solidFill>
                  <a:schemeClr val="tx2">
                    <a:lumMod val="40000"/>
                    <a:lumOff val="60000"/>
                  </a:schemeClr>
                </a:solidFill>
                <a:latin typeface="Montserrat" panose="00000500000000000000" pitchFamily="2" charset="0"/>
              </a:endParaRPr>
            </a:p>
          </p:txBody>
        </p:sp>
      </p:grpSp>
      <p:grpSp>
        <p:nvGrpSpPr>
          <p:cNvPr id="8" name="Group 7">
            <a:extLst>
              <a:ext uri="{FF2B5EF4-FFF2-40B4-BE49-F238E27FC236}">
                <a16:creationId xmlns:a16="http://schemas.microsoft.com/office/drawing/2014/main" id="{8F67E413-0A88-25E9-E5AF-877843B09962}"/>
              </a:ext>
            </a:extLst>
          </p:cNvPr>
          <p:cNvGrpSpPr/>
          <p:nvPr/>
        </p:nvGrpSpPr>
        <p:grpSpPr>
          <a:xfrm>
            <a:off x="2967824" y="1613017"/>
            <a:ext cx="1422400" cy="3125210"/>
            <a:chOff x="5257800" y="1498600"/>
            <a:chExt cx="1422400" cy="3125210"/>
          </a:xfrm>
          <a:solidFill>
            <a:schemeClr val="accent2">
              <a:lumMod val="75000"/>
            </a:schemeClr>
          </a:solidFill>
        </p:grpSpPr>
        <p:sp>
          <p:nvSpPr>
            <p:cNvPr id="9" name="Freeform: Shape 8">
              <a:extLst>
                <a:ext uri="{FF2B5EF4-FFF2-40B4-BE49-F238E27FC236}">
                  <a16:creationId xmlns:a16="http://schemas.microsoft.com/office/drawing/2014/main" id="{D9350C9B-CF95-7D1F-806B-C685BFC481F0}"/>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lumMod val="60000"/>
                    <a:lumOff val="40000"/>
                  </a:schemeClr>
                </a:solidFill>
              </a:endParaRPr>
            </a:p>
          </p:txBody>
        </p:sp>
        <p:sp>
          <p:nvSpPr>
            <p:cNvPr id="10" name="TextBox 9">
              <a:extLst>
                <a:ext uri="{FF2B5EF4-FFF2-40B4-BE49-F238E27FC236}">
                  <a16:creationId xmlns:a16="http://schemas.microsoft.com/office/drawing/2014/main" id="{1147EFCC-F4F3-95A2-783B-E8A4AC634F43}"/>
                </a:ext>
              </a:extLst>
            </p:cNvPr>
            <p:cNvSpPr txBox="1"/>
            <p:nvPr/>
          </p:nvSpPr>
          <p:spPr>
            <a:xfrm>
              <a:off x="5543550" y="1748988"/>
              <a:ext cx="850900" cy="707886"/>
            </a:xfrm>
            <a:prstGeom prst="rect">
              <a:avLst/>
            </a:prstGeom>
            <a:grpFill/>
            <a:ln w="38100">
              <a:solidFill>
                <a:schemeClr val="accent2">
                  <a:lumMod val="60000"/>
                  <a:lumOff val="40000"/>
                </a:schemeClr>
              </a:solidFill>
            </a:ln>
          </p:spPr>
          <p:txBody>
            <a:bodyPr wrap="square" rtlCol="0">
              <a:spAutoFit/>
            </a:bodyPr>
            <a:lstStyle/>
            <a:p>
              <a:r>
                <a:rPr lang="en-US" sz="4000" dirty="0">
                  <a:solidFill>
                    <a:schemeClr val="accent2">
                      <a:lumMod val="60000"/>
                      <a:lumOff val="40000"/>
                    </a:schemeClr>
                  </a:solidFill>
                  <a:latin typeface="Montserrat" panose="00000500000000000000" pitchFamily="2" charset="0"/>
                </a:rPr>
                <a:t>02</a:t>
              </a:r>
            </a:p>
          </p:txBody>
        </p:sp>
        <p:sp>
          <p:nvSpPr>
            <p:cNvPr id="11" name="TextBox 10">
              <a:extLst>
                <a:ext uri="{FF2B5EF4-FFF2-40B4-BE49-F238E27FC236}">
                  <a16:creationId xmlns:a16="http://schemas.microsoft.com/office/drawing/2014/main" id="{23D91D6A-8F3A-E675-CFA7-217C5DDF60A8}"/>
                </a:ext>
              </a:extLst>
            </p:cNvPr>
            <p:cNvSpPr txBox="1"/>
            <p:nvPr/>
          </p:nvSpPr>
          <p:spPr>
            <a:xfrm>
              <a:off x="5486400" y="2707262"/>
              <a:ext cx="965200" cy="1708160"/>
            </a:xfrm>
            <a:prstGeom prst="rect">
              <a:avLst/>
            </a:prstGeom>
            <a:grpFill/>
            <a:ln w="38100">
              <a:solidFill>
                <a:schemeClr val="accent2">
                  <a:lumMod val="60000"/>
                  <a:lumOff val="40000"/>
                </a:schemeClr>
              </a:solidFill>
            </a:ln>
          </p:spPr>
          <p:txBody>
            <a:bodyPr wrap="square" rtlCol="0">
              <a:spAutoFit/>
            </a:bodyPr>
            <a:lstStyle/>
            <a:p>
              <a:r>
                <a:rPr lang="en-US" sz="1050" b="1" dirty="0">
                  <a:solidFill>
                    <a:schemeClr val="accent2">
                      <a:lumMod val="60000"/>
                      <a:lumOff val="40000"/>
                    </a:schemeClr>
                  </a:solidFill>
                </a:rPr>
                <a:t>Actions Speak Louder than Words  He showed that quiet, meaningful actions create more impact than publicity.</a:t>
              </a:r>
              <a:endParaRPr lang="en-US" sz="1600" dirty="0">
                <a:solidFill>
                  <a:schemeClr val="accent2">
                    <a:lumMod val="60000"/>
                    <a:lumOff val="40000"/>
                  </a:schemeClr>
                </a:solidFill>
                <a:latin typeface="Montserrat" panose="00000500000000000000" pitchFamily="2" charset="0"/>
              </a:endParaRPr>
            </a:p>
          </p:txBody>
        </p:sp>
      </p:grpSp>
      <p:grpSp>
        <p:nvGrpSpPr>
          <p:cNvPr id="141" name="Group 140">
            <a:extLst>
              <a:ext uri="{FF2B5EF4-FFF2-40B4-BE49-F238E27FC236}">
                <a16:creationId xmlns:a16="http://schemas.microsoft.com/office/drawing/2014/main" id="{CE28E990-8E80-2FB0-BF19-B59F142E5628}"/>
              </a:ext>
            </a:extLst>
          </p:cNvPr>
          <p:cNvGrpSpPr/>
          <p:nvPr/>
        </p:nvGrpSpPr>
        <p:grpSpPr>
          <a:xfrm>
            <a:off x="5453875" y="9423"/>
            <a:ext cx="1422400" cy="3125210"/>
            <a:chOff x="5257800" y="1498600"/>
            <a:chExt cx="1422400" cy="3125210"/>
          </a:xfrm>
          <a:solidFill>
            <a:schemeClr val="accent4">
              <a:lumMod val="75000"/>
            </a:schemeClr>
          </a:solidFill>
        </p:grpSpPr>
        <p:sp>
          <p:nvSpPr>
            <p:cNvPr id="142" name="Freeform: Shape 141">
              <a:extLst>
                <a:ext uri="{FF2B5EF4-FFF2-40B4-BE49-F238E27FC236}">
                  <a16:creationId xmlns:a16="http://schemas.microsoft.com/office/drawing/2014/main" id="{713EF5EC-7952-26DD-F810-E74FAF17F9FF}"/>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4">
                    <a:lumMod val="40000"/>
                    <a:lumOff val="60000"/>
                  </a:schemeClr>
                </a:solidFill>
              </a:endParaRPr>
            </a:p>
          </p:txBody>
        </p:sp>
        <p:sp>
          <p:nvSpPr>
            <p:cNvPr id="143" name="TextBox 142">
              <a:extLst>
                <a:ext uri="{FF2B5EF4-FFF2-40B4-BE49-F238E27FC236}">
                  <a16:creationId xmlns:a16="http://schemas.microsoft.com/office/drawing/2014/main" id="{600EC752-1030-315D-CA2B-21CD29AB2F77}"/>
                </a:ext>
              </a:extLst>
            </p:cNvPr>
            <p:cNvSpPr txBox="1"/>
            <p:nvPr/>
          </p:nvSpPr>
          <p:spPr>
            <a:xfrm>
              <a:off x="5543550" y="1748988"/>
              <a:ext cx="850900" cy="707886"/>
            </a:xfrm>
            <a:prstGeom prst="rect">
              <a:avLst/>
            </a:prstGeom>
            <a:grpFill/>
            <a:ln w="38100">
              <a:solidFill>
                <a:schemeClr val="accent4">
                  <a:lumMod val="40000"/>
                  <a:lumOff val="60000"/>
                </a:schemeClr>
              </a:solidFill>
            </a:ln>
          </p:spPr>
          <p:txBody>
            <a:bodyPr wrap="square" rtlCol="0">
              <a:spAutoFit/>
            </a:bodyPr>
            <a:lstStyle/>
            <a:p>
              <a:r>
                <a:rPr lang="en-US" sz="4000" dirty="0">
                  <a:solidFill>
                    <a:schemeClr val="accent4">
                      <a:lumMod val="40000"/>
                      <a:lumOff val="60000"/>
                    </a:schemeClr>
                  </a:solidFill>
                  <a:latin typeface="Montserrat" panose="00000500000000000000" pitchFamily="2" charset="0"/>
                </a:rPr>
                <a:t>03</a:t>
              </a:r>
            </a:p>
          </p:txBody>
        </p:sp>
        <p:sp>
          <p:nvSpPr>
            <p:cNvPr id="144" name="TextBox 143">
              <a:extLst>
                <a:ext uri="{FF2B5EF4-FFF2-40B4-BE49-F238E27FC236}">
                  <a16:creationId xmlns:a16="http://schemas.microsoft.com/office/drawing/2014/main" id="{29412084-12ED-1A4E-99D9-08ACEF0C7E88}"/>
                </a:ext>
              </a:extLst>
            </p:cNvPr>
            <p:cNvSpPr txBox="1"/>
            <p:nvPr/>
          </p:nvSpPr>
          <p:spPr>
            <a:xfrm>
              <a:off x="5486400" y="2707262"/>
              <a:ext cx="965200" cy="1546577"/>
            </a:xfrm>
            <a:prstGeom prst="rect">
              <a:avLst/>
            </a:prstGeom>
            <a:grpFill/>
            <a:ln w="38100">
              <a:solidFill>
                <a:schemeClr val="accent4">
                  <a:lumMod val="40000"/>
                  <a:lumOff val="60000"/>
                </a:schemeClr>
              </a:solidFill>
            </a:ln>
          </p:spPr>
          <p:txBody>
            <a:bodyPr wrap="square" rtlCol="0">
              <a:spAutoFit/>
            </a:bodyPr>
            <a:lstStyle/>
            <a:p>
              <a:r>
                <a:rPr lang="en-US" sz="1050" b="1" dirty="0">
                  <a:solidFill>
                    <a:schemeClr val="accent4">
                      <a:lumMod val="40000"/>
                      <a:lumOff val="60000"/>
                    </a:schemeClr>
                  </a:solidFill>
                </a:rPr>
                <a:t>Think Long‑Term  His decisions, like global acquisitions, were made with future growth in mind.</a:t>
              </a:r>
              <a:endParaRPr lang="en-US" sz="1600" dirty="0">
                <a:solidFill>
                  <a:schemeClr val="accent4">
                    <a:lumMod val="40000"/>
                    <a:lumOff val="60000"/>
                  </a:schemeClr>
                </a:solidFill>
                <a:latin typeface="Montserrat" panose="00000500000000000000" pitchFamily="2" charset="0"/>
              </a:endParaRPr>
            </a:p>
          </p:txBody>
        </p:sp>
      </p:grpSp>
      <p:grpSp>
        <p:nvGrpSpPr>
          <p:cNvPr id="26" name="Group 25">
            <a:extLst>
              <a:ext uri="{FF2B5EF4-FFF2-40B4-BE49-F238E27FC236}">
                <a16:creationId xmlns:a16="http://schemas.microsoft.com/office/drawing/2014/main" id="{74FCDEBB-59DF-1149-1F27-163C26263EEF}"/>
              </a:ext>
            </a:extLst>
          </p:cNvPr>
          <p:cNvGrpSpPr/>
          <p:nvPr/>
        </p:nvGrpSpPr>
        <p:grpSpPr>
          <a:xfrm>
            <a:off x="606621" y="2633505"/>
            <a:ext cx="1500582" cy="2304213"/>
            <a:chOff x="5813431" y="3516086"/>
            <a:chExt cx="565139" cy="762000"/>
          </a:xfrm>
          <a:solidFill>
            <a:schemeClr val="tx2">
              <a:lumMod val="75000"/>
            </a:schemeClr>
          </a:solidFill>
        </p:grpSpPr>
        <p:sp>
          <p:nvSpPr>
            <p:cNvPr id="27" name="Freeform: Shape 26">
              <a:extLst>
                <a:ext uri="{FF2B5EF4-FFF2-40B4-BE49-F238E27FC236}">
                  <a16:creationId xmlns:a16="http://schemas.microsoft.com/office/drawing/2014/main" id="{A1B715E7-6A9C-ECCF-261A-778BC7B8177A}"/>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 name="Group 27">
              <a:extLst>
                <a:ext uri="{FF2B5EF4-FFF2-40B4-BE49-F238E27FC236}">
                  <a16:creationId xmlns:a16="http://schemas.microsoft.com/office/drawing/2014/main" id="{10734CC4-A841-AB0C-6AB3-40F7773125DE}"/>
                </a:ext>
              </a:extLst>
            </p:cNvPr>
            <p:cNvGrpSpPr/>
            <p:nvPr/>
          </p:nvGrpSpPr>
          <p:grpSpPr>
            <a:xfrm>
              <a:off x="5813431" y="3516086"/>
              <a:ext cx="138636" cy="762000"/>
              <a:chOff x="5813431" y="3516086"/>
              <a:chExt cx="138636" cy="762000"/>
            </a:xfrm>
            <a:grpFill/>
          </p:grpSpPr>
          <p:cxnSp>
            <p:nvCxnSpPr>
              <p:cNvPr id="33" name="Straight Connector 32">
                <a:extLst>
                  <a:ext uri="{FF2B5EF4-FFF2-40B4-BE49-F238E27FC236}">
                    <a16:creationId xmlns:a16="http://schemas.microsoft.com/office/drawing/2014/main" id="{431FCA65-77B4-1148-7311-619C067CF6D7}"/>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1DD5B3D-ED13-A95B-50EC-AF138353AF50}"/>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0AEB9ED-1E0C-FD55-124A-2BE53A1DA42D}"/>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57A2380D-21FF-131A-4AD1-1C5EEC9E5923}"/>
                </a:ext>
              </a:extLst>
            </p:cNvPr>
            <p:cNvGrpSpPr/>
            <p:nvPr/>
          </p:nvGrpSpPr>
          <p:grpSpPr>
            <a:xfrm rot="10800000">
              <a:off x="6239934" y="3516086"/>
              <a:ext cx="138636" cy="762000"/>
              <a:chOff x="5813431" y="3516086"/>
              <a:chExt cx="138636" cy="762000"/>
            </a:xfrm>
            <a:grpFill/>
          </p:grpSpPr>
          <p:cxnSp>
            <p:nvCxnSpPr>
              <p:cNvPr id="30" name="Straight Connector 29">
                <a:extLst>
                  <a:ext uri="{FF2B5EF4-FFF2-40B4-BE49-F238E27FC236}">
                    <a16:creationId xmlns:a16="http://schemas.microsoft.com/office/drawing/2014/main" id="{928B0F16-7A90-4A7D-4615-8A71DA036132}"/>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30E4742-4B44-3996-C3BF-0187521BE74E}"/>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E905F18-FF69-3E16-1245-B1B30780D40F}"/>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EEB4B0C8-14B9-32FA-CC12-1A85D2D4DEC6}"/>
              </a:ext>
            </a:extLst>
          </p:cNvPr>
          <p:cNvGrpSpPr/>
          <p:nvPr/>
        </p:nvGrpSpPr>
        <p:grpSpPr>
          <a:xfrm>
            <a:off x="2914425" y="2633505"/>
            <a:ext cx="1500582" cy="2304213"/>
            <a:chOff x="5813431" y="3516086"/>
            <a:chExt cx="565139" cy="762000"/>
          </a:xfrm>
          <a:solidFill>
            <a:schemeClr val="accent2">
              <a:lumMod val="75000"/>
            </a:schemeClr>
          </a:solidFill>
        </p:grpSpPr>
        <p:sp>
          <p:nvSpPr>
            <p:cNvPr id="102" name="Freeform: Shape 101">
              <a:extLst>
                <a:ext uri="{FF2B5EF4-FFF2-40B4-BE49-F238E27FC236}">
                  <a16:creationId xmlns:a16="http://schemas.microsoft.com/office/drawing/2014/main" id="{F3F0F357-8B11-2A2F-C924-239F791A075F}"/>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3" name="Group 102">
              <a:extLst>
                <a:ext uri="{FF2B5EF4-FFF2-40B4-BE49-F238E27FC236}">
                  <a16:creationId xmlns:a16="http://schemas.microsoft.com/office/drawing/2014/main" id="{F76E81C1-35F1-2CAB-BE93-9D171C3FB822}"/>
                </a:ext>
              </a:extLst>
            </p:cNvPr>
            <p:cNvGrpSpPr/>
            <p:nvPr/>
          </p:nvGrpSpPr>
          <p:grpSpPr>
            <a:xfrm>
              <a:off x="5813431" y="3516086"/>
              <a:ext cx="138636" cy="762000"/>
              <a:chOff x="5813431" y="3516086"/>
              <a:chExt cx="138636" cy="762000"/>
            </a:xfrm>
            <a:grpFill/>
          </p:grpSpPr>
          <p:cxnSp>
            <p:nvCxnSpPr>
              <p:cNvPr id="108" name="Straight Connector 107">
                <a:extLst>
                  <a:ext uri="{FF2B5EF4-FFF2-40B4-BE49-F238E27FC236}">
                    <a16:creationId xmlns:a16="http://schemas.microsoft.com/office/drawing/2014/main" id="{4E0405EB-0DF3-D088-4494-717EAF05E609}"/>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F99AA8C-42F6-3F84-7FA6-B9CD000F9DC2}"/>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0F34B3B-8657-9781-93DE-E0C18B552522}"/>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6608EB85-D03E-2798-6AB3-B0754E826B1C}"/>
                </a:ext>
              </a:extLst>
            </p:cNvPr>
            <p:cNvGrpSpPr/>
            <p:nvPr/>
          </p:nvGrpSpPr>
          <p:grpSpPr>
            <a:xfrm rot="10800000">
              <a:off x="6239934" y="3516086"/>
              <a:ext cx="138636" cy="762000"/>
              <a:chOff x="5813431" y="3516086"/>
              <a:chExt cx="138636" cy="762000"/>
            </a:xfrm>
            <a:grpFill/>
          </p:grpSpPr>
          <p:cxnSp>
            <p:nvCxnSpPr>
              <p:cNvPr id="105" name="Straight Connector 104">
                <a:extLst>
                  <a:ext uri="{FF2B5EF4-FFF2-40B4-BE49-F238E27FC236}">
                    <a16:creationId xmlns:a16="http://schemas.microsoft.com/office/drawing/2014/main" id="{EB9801D2-A409-6348-2FAB-078EF03A8F6D}"/>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A497E9B-BF7B-4EEF-0DFD-A0A4FB730301}"/>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31590B3-7BDD-1180-B402-631FC95AB768}"/>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1" name="Group 110">
            <a:extLst>
              <a:ext uri="{FF2B5EF4-FFF2-40B4-BE49-F238E27FC236}">
                <a16:creationId xmlns:a16="http://schemas.microsoft.com/office/drawing/2014/main" id="{BA1B2EDC-BEC8-A39E-F4BB-A39126DB617F}"/>
              </a:ext>
            </a:extLst>
          </p:cNvPr>
          <p:cNvGrpSpPr/>
          <p:nvPr/>
        </p:nvGrpSpPr>
        <p:grpSpPr>
          <a:xfrm>
            <a:off x="5453890" y="2633505"/>
            <a:ext cx="1500582" cy="2304213"/>
            <a:chOff x="5813431" y="3516086"/>
            <a:chExt cx="565139" cy="762000"/>
          </a:xfrm>
          <a:solidFill>
            <a:schemeClr val="accent4">
              <a:lumMod val="75000"/>
            </a:schemeClr>
          </a:solidFill>
        </p:grpSpPr>
        <p:sp>
          <p:nvSpPr>
            <p:cNvPr id="112" name="Freeform: Shape 111">
              <a:extLst>
                <a:ext uri="{FF2B5EF4-FFF2-40B4-BE49-F238E27FC236}">
                  <a16:creationId xmlns:a16="http://schemas.microsoft.com/office/drawing/2014/main" id="{4E8CE835-F1C7-8E19-E04C-A94BE5A3DE99}"/>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3" name="Group 112">
              <a:extLst>
                <a:ext uri="{FF2B5EF4-FFF2-40B4-BE49-F238E27FC236}">
                  <a16:creationId xmlns:a16="http://schemas.microsoft.com/office/drawing/2014/main" id="{AF03EF1A-6673-7CF1-9CB5-B446915B4A9B}"/>
                </a:ext>
              </a:extLst>
            </p:cNvPr>
            <p:cNvGrpSpPr/>
            <p:nvPr/>
          </p:nvGrpSpPr>
          <p:grpSpPr>
            <a:xfrm>
              <a:off x="5813431" y="3516086"/>
              <a:ext cx="138636" cy="762000"/>
              <a:chOff x="5813431" y="3516086"/>
              <a:chExt cx="138636" cy="762000"/>
            </a:xfrm>
            <a:grpFill/>
          </p:grpSpPr>
          <p:cxnSp>
            <p:nvCxnSpPr>
              <p:cNvPr id="118" name="Straight Connector 117">
                <a:extLst>
                  <a:ext uri="{FF2B5EF4-FFF2-40B4-BE49-F238E27FC236}">
                    <a16:creationId xmlns:a16="http://schemas.microsoft.com/office/drawing/2014/main" id="{A1AECC61-BFBF-276E-3CB9-B124FFCEF4F7}"/>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6EF3140-1647-7A0B-2853-BB4FB1C3B652}"/>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C4FDF6E-FFE4-5560-BD0B-D01083D2FF80}"/>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702AD523-7261-8233-2184-369C63498A2A}"/>
                </a:ext>
              </a:extLst>
            </p:cNvPr>
            <p:cNvGrpSpPr/>
            <p:nvPr/>
          </p:nvGrpSpPr>
          <p:grpSpPr>
            <a:xfrm rot="10800000">
              <a:off x="6239934" y="3516086"/>
              <a:ext cx="138636" cy="762000"/>
              <a:chOff x="5813431" y="3516086"/>
              <a:chExt cx="138636" cy="762000"/>
            </a:xfrm>
            <a:grpFill/>
          </p:grpSpPr>
          <p:cxnSp>
            <p:nvCxnSpPr>
              <p:cNvPr id="115" name="Straight Connector 114">
                <a:extLst>
                  <a:ext uri="{FF2B5EF4-FFF2-40B4-BE49-F238E27FC236}">
                    <a16:creationId xmlns:a16="http://schemas.microsoft.com/office/drawing/2014/main" id="{DF5E9092-A4D0-7586-71F8-64C6BF6D3E97}"/>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D0CE75B1-D194-E4D1-A18D-C6B7A27ACCD4}"/>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58C82D3-9673-095B-F278-BC2C08DBFDC8}"/>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5" name="Group 144">
            <a:extLst>
              <a:ext uri="{FF2B5EF4-FFF2-40B4-BE49-F238E27FC236}">
                <a16:creationId xmlns:a16="http://schemas.microsoft.com/office/drawing/2014/main" id="{FD8342B6-C537-6EA4-44BE-DEABAD2D2CE2}"/>
              </a:ext>
            </a:extLst>
          </p:cNvPr>
          <p:cNvGrpSpPr/>
          <p:nvPr/>
        </p:nvGrpSpPr>
        <p:grpSpPr>
          <a:xfrm>
            <a:off x="7993345" y="1613017"/>
            <a:ext cx="1422400" cy="3125210"/>
            <a:chOff x="5257800" y="1498600"/>
            <a:chExt cx="1422400" cy="3125210"/>
          </a:xfrm>
          <a:solidFill>
            <a:schemeClr val="accent5">
              <a:lumMod val="75000"/>
            </a:schemeClr>
          </a:solidFill>
        </p:grpSpPr>
        <p:sp>
          <p:nvSpPr>
            <p:cNvPr id="146" name="Freeform: Shape 145">
              <a:extLst>
                <a:ext uri="{FF2B5EF4-FFF2-40B4-BE49-F238E27FC236}">
                  <a16:creationId xmlns:a16="http://schemas.microsoft.com/office/drawing/2014/main" id="{69DFE4D2-F520-54FA-60A2-BF1D40679631}"/>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5">
                    <a:lumMod val="40000"/>
                    <a:lumOff val="60000"/>
                  </a:schemeClr>
                </a:solidFill>
              </a:endParaRPr>
            </a:p>
          </p:txBody>
        </p:sp>
        <p:sp>
          <p:nvSpPr>
            <p:cNvPr id="147" name="TextBox 146">
              <a:extLst>
                <a:ext uri="{FF2B5EF4-FFF2-40B4-BE49-F238E27FC236}">
                  <a16:creationId xmlns:a16="http://schemas.microsoft.com/office/drawing/2014/main" id="{AF475464-8DDB-AC52-A567-834F296CB51B}"/>
                </a:ext>
              </a:extLst>
            </p:cNvPr>
            <p:cNvSpPr txBox="1"/>
            <p:nvPr/>
          </p:nvSpPr>
          <p:spPr>
            <a:xfrm>
              <a:off x="5486400" y="1748988"/>
              <a:ext cx="965200" cy="707886"/>
            </a:xfrm>
            <a:prstGeom prst="rect">
              <a:avLst/>
            </a:prstGeom>
            <a:grpFill/>
            <a:ln w="38100">
              <a:solidFill>
                <a:schemeClr val="accent5">
                  <a:lumMod val="40000"/>
                  <a:lumOff val="60000"/>
                </a:schemeClr>
              </a:solidFill>
            </a:ln>
          </p:spPr>
          <p:txBody>
            <a:bodyPr wrap="square" rtlCol="0">
              <a:spAutoFit/>
            </a:bodyPr>
            <a:lstStyle/>
            <a:p>
              <a:r>
                <a:rPr lang="en-US" sz="4000" dirty="0">
                  <a:solidFill>
                    <a:schemeClr val="accent5">
                      <a:lumMod val="40000"/>
                      <a:lumOff val="60000"/>
                    </a:schemeClr>
                  </a:solidFill>
                  <a:latin typeface="Montserrat" panose="00000500000000000000" pitchFamily="2" charset="0"/>
                </a:rPr>
                <a:t>04</a:t>
              </a:r>
            </a:p>
          </p:txBody>
        </p:sp>
        <p:sp>
          <p:nvSpPr>
            <p:cNvPr id="148" name="TextBox 147">
              <a:extLst>
                <a:ext uri="{FF2B5EF4-FFF2-40B4-BE49-F238E27FC236}">
                  <a16:creationId xmlns:a16="http://schemas.microsoft.com/office/drawing/2014/main" id="{AA97DD6D-E745-AB0B-6C54-268EACF32522}"/>
                </a:ext>
              </a:extLst>
            </p:cNvPr>
            <p:cNvSpPr txBox="1"/>
            <p:nvPr/>
          </p:nvSpPr>
          <p:spPr>
            <a:xfrm>
              <a:off x="5486400" y="2707262"/>
              <a:ext cx="965200" cy="1384995"/>
            </a:xfrm>
            <a:prstGeom prst="rect">
              <a:avLst/>
            </a:prstGeom>
            <a:grpFill/>
            <a:ln w="38100">
              <a:solidFill>
                <a:schemeClr val="accent5">
                  <a:lumMod val="40000"/>
                  <a:lumOff val="60000"/>
                </a:schemeClr>
              </a:solidFill>
            </a:ln>
          </p:spPr>
          <p:txBody>
            <a:bodyPr wrap="square" rtlCol="0">
              <a:spAutoFit/>
            </a:bodyPr>
            <a:lstStyle/>
            <a:p>
              <a:r>
                <a:rPr lang="en-US" sz="1050" b="1" dirty="0">
                  <a:solidFill>
                    <a:schemeClr val="accent5">
                      <a:lumMod val="40000"/>
                      <a:lumOff val="60000"/>
                    </a:schemeClr>
                  </a:solidFill>
                </a:rPr>
                <a:t>Put People First  From employees to communities, he prioritized human welfare over profits.</a:t>
              </a:r>
              <a:endParaRPr lang="en-US" sz="1600" dirty="0">
                <a:solidFill>
                  <a:schemeClr val="accent5">
                    <a:lumMod val="40000"/>
                    <a:lumOff val="60000"/>
                  </a:schemeClr>
                </a:solidFill>
                <a:latin typeface="Montserrat" panose="00000500000000000000" pitchFamily="2" charset="0"/>
              </a:endParaRPr>
            </a:p>
          </p:txBody>
        </p:sp>
      </p:grpSp>
      <p:grpSp>
        <p:nvGrpSpPr>
          <p:cNvPr id="121" name="Group 120">
            <a:extLst>
              <a:ext uri="{FF2B5EF4-FFF2-40B4-BE49-F238E27FC236}">
                <a16:creationId xmlns:a16="http://schemas.microsoft.com/office/drawing/2014/main" id="{151C7301-C035-A253-0200-E461A2747928}"/>
              </a:ext>
            </a:extLst>
          </p:cNvPr>
          <p:cNvGrpSpPr/>
          <p:nvPr/>
        </p:nvGrpSpPr>
        <p:grpSpPr>
          <a:xfrm>
            <a:off x="7993350" y="2633505"/>
            <a:ext cx="1500582" cy="2304213"/>
            <a:chOff x="5813431" y="3516086"/>
            <a:chExt cx="565139" cy="762000"/>
          </a:xfrm>
          <a:solidFill>
            <a:schemeClr val="accent5">
              <a:lumMod val="75000"/>
            </a:schemeClr>
          </a:solidFill>
        </p:grpSpPr>
        <p:sp>
          <p:nvSpPr>
            <p:cNvPr id="122" name="Freeform: Shape 121">
              <a:extLst>
                <a:ext uri="{FF2B5EF4-FFF2-40B4-BE49-F238E27FC236}">
                  <a16:creationId xmlns:a16="http://schemas.microsoft.com/office/drawing/2014/main" id="{7A1ABBF6-2FB9-F9C9-702C-132566922CF3}"/>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3" name="Group 122">
              <a:extLst>
                <a:ext uri="{FF2B5EF4-FFF2-40B4-BE49-F238E27FC236}">
                  <a16:creationId xmlns:a16="http://schemas.microsoft.com/office/drawing/2014/main" id="{CA61BE62-D5C4-9742-79E9-79FB4F46D0C0}"/>
                </a:ext>
              </a:extLst>
            </p:cNvPr>
            <p:cNvGrpSpPr/>
            <p:nvPr/>
          </p:nvGrpSpPr>
          <p:grpSpPr>
            <a:xfrm>
              <a:off x="5813431" y="3516086"/>
              <a:ext cx="138636" cy="762000"/>
              <a:chOff x="5813431" y="3516086"/>
              <a:chExt cx="138636" cy="762000"/>
            </a:xfrm>
            <a:grpFill/>
          </p:grpSpPr>
          <p:cxnSp>
            <p:nvCxnSpPr>
              <p:cNvPr id="128" name="Straight Connector 127">
                <a:extLst>
                  <a:ext uri="{FF2B5EF4-FFF2-40B4-BE49-F238E27FC236}">
                    <a16:creationId xmlns:a16="http://schemas.microsoft.com/office/drawing/2014/main" id="{2F07E602-61A3-AD84-F943-1BAE3A4B75A6}"/>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B54DBB6-7CF6-F8C7-63DD-85C776F2F493}"/>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9CE6C42-B7C1-8DD9-04EA-DBC0D27E1BC5}"/>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346F7ADF-60AA-A159-40EF-1F1A777584EA}"/>
                </a:ext>
              </a:extLst>
            </p:cNvPr>
            <p:cNvGrpSpPr/>
            <p:nvPr/>
          </p:nvGrpSpPr>
          <p:grpSpPr>
            <a:xfrm rot="10800000">
              <a:off x="6239934" y="3516086"/>
              <a:ext cx="138636" cy="762000"/>
              <a:chOff x="5813431" y="3516086"/>
              <a:chExt cx="138636" cy="762000"/>
            </a:xfrm>
            <a:grpFill/>
          </p:grpSpPr>
          <p:cxnSp>
            <p:nvCxnSpPr>
              <p:cNvPr id="125" name="Straight Connector 124">
                <a:extLst>
                  <a:ext uri="{FF2B5EF4-FFF2-40B4-BE49-F238E27FC236}">
                    <a16:creationId xmlns:a16="http://schemas.microsoft.com/office/drawing/2014/main" id="{6C08979D-B2DD-31CB-2A10-8BD51A91FBD9}"/>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4D38BE6-7A0E-77A9-9EC9-56C5100C23B1}"/>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CB589EA-BF4A-A862-5202-6D666B2BB067}"/>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id="{506060B9-72E3-CC95-80B3-3A18E9F97360}"/>
              </a:ext>
            </a:extLst>
          </p:cNvPr>
          <p:cNvGrpSpPr/>
          <p:nvPr/>
        </p:nvGrpSpPr>
        <p:grpSpPr>
          <a:xfrm>
            <a:off x="10316023" y="1613017"/>
            <a:ext cx="1422400" cy="3125210"/>
            <a:chOff x="5257800" y="1498600"/>
            <a:chExt cx="1422400" cy="3125210"/>
          </a:xfrm>
          <a:solidFill>
            <a:schemeClr val="accent6">
              <a:lumMod val="75000"/>
            </a:schemeClr>
          </a:solidFill>
        </p:grpSpPr>
        <p:sp>
          <p:nvSpPr>
            <p:cNvPr id="150" name="Freeform: Shape 149">
              <a:extLst>
                <a:ext uri="{FF2B5EF4-FFF2-40B4-BE49-F238E27FC236}">
                  <a16:creationId xmlns:a16="http://schemas.microsoft.com/office/drawing/2014/main" id="{3597D71B-6F4F-1678-E550-8EFD109A174F}"/>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lumMod val="60000"/>
                    <a:lumOff val="40000"/>
                  </a:schemeClr>
                </a:solidFill>
              </a:endParaRPr>
            </a:p>
          </p:txBody>
        </p:sp>
        <p:sp>
          <p:nvSpPr>
            <p:cNvPr id="151" name="TextBox 150">
              <a:extLst>
                <a:ext uri="{FF2B5EF4-FFF2-40B4-BE49-F238E27FC236}">
                  <a16:creationId xmlns:a16="http://schemas.microsoft.com/office/drawing/2014/main" id="{4391465B-060B-13F4-E5C7-AF9B6DAD9756}"/>
                </a:ext>
              </a:extLst>
            </p:cNvPr>
            <p:cNvSpPr txBox="1"/>
            <p:nvPr/>
          </p:nvSpPr>
          <p:spPr>
            <a:xfrm>
              <a:off x="5486400" y="1748988"/>
              <a:ext cx="965200" cy="707886"/>
            </a:xfrm>
            <a:prstGeom prst="rect">
              <a:avLst/>
            </a:prstGeom>
            <a:grpFill/>
            <a:ln w="38100">
              <a:solidFill>
                <a:schemeClr val="accent6">
                  <a:lumMod val="40000"/>
                  <a:lumOff val="60000"/>
                </a:schemeClr>
              </a:solidFill>
            </a:ln>
          </p:spPr>
          <p:txBody>
            <a:bodyPr wrap="square" rtlCol="0">
              <a:spAutoFit/>
            </a:bodyPr>
            <a:lstStyle/>
            <a:p>
              <a:r>
                <a:rPr lang="en-US" sz="4000" dirty="0">
                  <a:solidFill>
                    <a:schemeClr val="accent6">
                      <a:lumMod val="60000"/>
                      <a:lumOff val="40000"/>
                    </a:schemeClr>
                  </a:solidFill>
                  <a:latin typeface="Montserrat" panose="00000500000000000000" pitchFamily="2" charset="0"/>
                </a:rPr>
                <a:t>05</a:t>
              </a:r>
            </a:p>
          </p:txBody>
        </p:sp>
        <p:sp>
          <p:nvSpPr>
            <p:cNvPr id="152" name="TextBox 151">
              <a:extLst>
                <a:ext uri="{FF2B5EF4-FFF2-40B4-BE49-F238E27FC236}">
                  <a16:creationId xmlns:a16="http://schemas.microsoft.com/office/drawing/2014/main" id="{CC760F59-8102-74FD-A771-E39299F176F7}"/>
                </a:ext>
              </a:extLst>
            </p:cNvPr>
            <p:cNvSpPr txBox="1"/>
            <p:nvPr/>
          </p:nvSpPr>
          <p:spPr>
            <a:xfrm>
              <a:off x="5486400" y="2707262"/>
              <a:ext cx="965200" cy="1546577"/>
            </a:xfrm>
            <a:prstGeom prst="rect">
              <a:avLst/>
            </a:prstGeom>
            <a:grpFill/>
            <a:ln w="38100">
              <a:solidFill>
                <a:schemeClr val="accent6">
                  <a:lumMod val="40000"/>
                  <a:lumOff val="60000"/>
                </a:schemeClr>
              </a:solidFill>
            </a:ln>
          </p:spPr>
          <p:txBody>
            <a:bodyPr wrap="square" rtlCol="0">
              <a:spAutoFit/>
            </a:bodyPr>
            <a:lstStyle/>
            <a:p>
              <a:r>
                <a:rPr lang="en-US" sz="1050" b="1" dirty="0">
                  <a:solidFill>
                    <a:schemeClr val="accent6">
                      <a:lumMod val="60000"/>
                      <a:lumOff val="40000"/>
                    </a:schemeClr>
                  </a:solidFill>
                </a:rPr>
                <a:t>Stay Resilient in Crisis  His calm and compassionate response during 26/11 showed strength in adversity.</a:t>
              </a:r>
              <a:endParaRPr lang="en-US" sz="1600" dirty="0">
                <a:solidFill>
                  <a:schemeClr val="accent6">
                    <a:lumMod val="60000"/>
                    <a:lumOff val="40000"/>
                  </a:schemeClr>
                </a:solidFill>
                <a:latin typeface="Montserrat" panose="00000500000000000000" pitchFamily="2" charset="0"/>
              </a:endParaRPr>
            </a:p>
          </p:txBody>
        </p:sp>
      </p:grpSp>
      <p:grpSp>
        <p:nvGrpSpPr>
          <p:cNvPr id="131" name="Group 130">
            <a:extLst>
              <a:ext uri="{FF2B5EF4-FFF2-40B4-BE49-F238E27FC236}">
                <a16:creationId xmlns:a16="http://schemas.microsoft.com/office/drawing/2014/main" id="{E8F2719C-049D-5B65-7AF6-04F2A2EB14DA}"/>
              </a:ext>
            </a:extLst>
          </p:cNvPr>
          <p:cNvGrpSpPr/>
          <p:nvPr/>
        </p:nvGrpSpPr>
        <p:grpSpPr>
          <a:xfrm>
            <a:off x="10301154" y="2633505"/>
            <a:ext cx="1500582" cy="2304213"/>
            <a:chOff x="5813431" y="3516086"/>
            <a:chExt cx="565139" cy="762000"/>
          </a:xfrm>
          <a:solidFill>
            <a:schemeClr val="accent6">
              <a:lumMod val="75000"/>
            </a:schemeClr>
          </a:solidFill>
        </p:grpSpPr>
        <p:sp>
          <p:nvSpPr>
            <p:cNvPr id="132" name="Freeform: Shape 131">
              <a:extLst>
                <a:ext uri="{FF2B5EF4-FFF2-40B4-BE49-F238E27FC236}">
                  <a16:creationId xmlns:a16="http://schemas.microsoft.com/office/drawing/2014/main" id="{001A647E-B66D-0B1C-75A7-E1A994184C36}"/>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3" name="Group 132">
              <a:extLst>
                <a:ext uri="{FF2B5EF4-FFF2-40B4-BE49-F238E27FC236}">
                  <a16:creationId xmlns:a16="http://schemas.microsoft.com/office/drawing/2014/main" id="{1E4310AB-E0B5-A14F-E1A3-3292B8167048}"/>
                </a:ext>
              </a:extLst>
            </p:cNvPr>
            <p:cNvGrpSpPr/>
            <p:nvPr/>
          </p:nvGrpSpPr>
          <p:grpSpPr>
            <a:xfrm>
              <a:off x="5813431" y="3516086"/>
              <a:ext cx="138636" cy="762000"/>
              <a:chOff x="5813431" y="3516086"/>
              <a:chExt cx="138636" cy="762000"/>
            </a:xfrm>
            <a:grpFill/>
          </p:grpSpPr>
          <p:cxnSp>
            <p:nvCxnSpPr>
              <p:cNvPr id="138" name="Straight Connector 137">
                <a:extLst>
                  <a:ext uri="{FF2B5EF4-FFF2-40B4-BE49-F238E27FC236}">
                    <a16:creationId xmlns:a16="http://schemas.microsoft.com/office/drawing/2014/main" id="{858AF597-D2AA-79A9-8E16-AEAE29D5E46E}"/>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CDB5C9C-8306-BC8D-5692-A572D8A0B14C}"/>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143F448-B3F8-9E28-E868-DE44850DFC49}"/>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5B879B1C-EF4B-AB84-D55B-863419F10091}"/>
                </a:ext>
              </a:extLst>
            </p:cNvPr>
            <p:cNvGrpSpPr/>
            <p:nvPr/>
          </p:nvGrpSpPr>
          <p:grpSpPr>
            <a:xfrm rot="10800000">
              <a:off x="6239934" y="3516086"/>
              <a:ext cx="138636" cy="762000"/>
              <a:chOff x="5813431" y="3516086"/>
              <a:chExt cx="138636" cy="762000"/>
            </a:xfrm>
            <a:grpFill/>
          </p:grpSpPr>
          <p:cxnSp>
            <p:nvCxnSpPr>
              <p:cNvPr id="135" name="Straight Connector 134">
                <a:extLst>
                  <a:ext uri="{FF2B5EF4-FFF2-40B4-BE49-F238E27FC236}">
                    <a16:creationId xmlns:a16="http://schemas.microsoft.com/office/drawing/2014/main" id="{65E2A93E-07DC-9BE1-72C6-CA4B6086493C}"/>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9634509A-06FE-0D52-45F9-4AFEFBA009FA}"/>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0C461FD-CF64-FC06-5AAE-A60F9AB4A048}"/>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3262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D0B0B047-692D-C6FA-82C2-05708B9B7F5C}"/>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4DEEFBB3-E730-ADE0-5CF3-6B737A076276}"/>
              </a:ext>
            </a:extLst>
          </p:cNvPr>
          <p:cNvGrpSpPr/>
          <p:nvPr/>
        </p:nvGrpSpPr>
        <p:grpSpPr>
          <a:xfrm>
            <a:off x="631645" y="1613018"/>
            <a:ext cx="1422400" cy="3125210"/>
            <a:chOff x="5257800" y="1498600"/>
            <a:chExt cx="1422400" cy="3125210"/>
          </a:xfrm>
        </p:grpSpPr>
        <p:sp>
          <p:nvSpPr>
            <p:cNvPr id="3" name="Freeform: Shape 2">
              <a:extLst>
                <a:ext uri="{FF2B5EF4-FFF2-40B4-BE49-F238E27FC236}">
                  <a16:creationId xmlns:a16="http://schemas.microsoft.com/office/drawing/2014/main" id="{1FAF9104-563F-914A-9D8F-CE1C77D649AF}"/>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solidFill>
              <a:schemeClr val="tx2">
                <a:lumMod val="75000"/>
              </a:schemeClr>
            </a:solidFill>
            <a:ln w="3810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5ACF99E6-D9AB-1E31-FB9D-6B474843DF3F}"/>
                </a:ext>
              </a:extLst>
            </p:cNvPr>
            <p:cNvSpPr txBox="1"/>
            <p:nvPr/>
          </p:nvSpPr>
          <p:spPr>
            <a:xfrm>
              <a:off x="5600700" y="1816100"/>
              <a:ext cx="736600" cy="707886"/>
            </a:xfrm>
            <a:prstGeom prst="rect">
              <a:avLst/>
            </a:prstGeom>
            <a:noFill/>
            <a:ln w="38100">
              <a:solidFill>
                <a:schemeClr val="tx2">
                  <a:lumMod val="40000"/>
                  <a:lumOff val="60000"/>
                </a:schemeClr>
              </a:solidFill>
            </a:ln>
          </p:spPr>
          <p:txBody>
            <a:bodyPr wrap="square" rtlCol="0">
              <a:spAutoFit/>
            </a:bodyPr>
            <a:lstStyle/>
            <a:p>
              <a:r>
                <a:rPr lang="en-US" sz="4000" dirty="0">
                  <a:solidFill>
                    <a:schemeClr val="tx2">
                      <a:lumMod val="40000"/>
                      <a:lumOff val="60000"/>
                    </a:schemeClr>
                  </a:solidFill>
                  <a:latin typeface="Montserrat" panose="00000500000000000000" pitchFamily="2" charset="0"/>
                </a:rPr>
                <a:t>01</a:t>
              </a:r>
            </a:p>
          </p:txBody>
        </p:sp>
        <p:sp>
          <p:nvSpPr>
            <p:cNvPr id="6" name="TextBox 5">
              <a:extLst>
                <a:ext uri="{FF2B5EF4-FFF2-40B4-BE49-F238E27FC236}">
                  <a16:creationId xmlns:a16="http://schemas.microsoft.com/office/drawing/2014/main" id="{8EDD095A-F21D-0C99-C1A4-0581EB8B2EA7}"/>
                </a:ext>
              </a:extLst>
            </p:cNvPr>
            <p:cNvSpPr txBox="1"/>
            <p:nvPr/>
          </p:nvSpPr>
          <p:spPr>
            <a:xfrm>
              <a:off x="5486400" y="2707262"/>
              <a:ext cx="965200" cy="1546577"/>
            </a:xfrm>
            <a:prstGeom prst="rect">
              <a:avLst/>
            </a:prstGeom>
            <a:noFill/>
            <a:ln w="38100">
              <a:solidFill>
                <a:schemeClr val="tx2">
                  <a:lumMod val="40000"/>
                  <a:lumOff val="60000"/>
                </a:schemeClr>
              </a:solidFill>
            </a:ln>
          </p:spPr>
          <p:txBody>
            <a:bodyPr wrap="square" rtlCol="0">
              <a:spAutoFit/>
            </a:bodyPr>
            <a:lstStyle/>
            <a:p>
              <a:r>
                <a:rPr lang="en-US" sz="1050" b="1" dirty="0">
                  <a:solidFill>
                    <a:schemeClr val="tx2">
                      <a:lumMod val="40000"/>
                      <a:lumOff val="60000"/>
                    </a:schemeClr>
                  </a:solidFill>
                </a:rPr>
                <a:t>Lead with Humility  True leadership is about staying grounded, not showing off power or wealth.</a:t>
              </a:r>
              <a:endParaRPr lang="en-US" sz="1600" dirty="0">
                <a:solidFill>
                  <a:schemeClr val="tx2">
                    <a:lumMod val="40000"/>
                    <a:lumOff val="60000"/>
                  </a:schemeClr>
                </a:solidFill>
                <a:latin typeface="Montserrat" panose="00000500000000000000" pitchFamily="2" charset="0"/>
              </a:endParaRPr>
            </a:p>
          </p:txBody>
        </p:sp>
      </p:grpSp>
      <p:grpSp>
        <p:nvGrpSpPr>
          <p:cNvPr id="8" name="Group 7">
            <a:extLst>
              <a:ext uri="{FF2B5EF4-FFF2-40B4-BE49-F238E27FC236}">
                <a16:creationId xmlns:a16="http://schemas.microsoft.com/office/drawing/2014/main" id="{84F166C1-557A-2A87-2361-F8F492AD754A}"/>
              </a:ext>
            </a:extLst>
          </p:cNvPr>
          <p:cNvGrpSpPr/>
          <p:nvPr/>
        </p:nvGrpSpPr>
        <p:grpSpPr>
          <a:xfrm>
            <a:off x="2967824" y="1613017"/>
            <a:ext cx="1422400" cy="3125210"/>
            <a:chOff x="5257800" y="1498600"/>
            <a:chExt cx="1422400" cy="3125210"/>
          </a:xfrm>
          <a:solidFill>
            <a:schemeClr val="accent2">
              <a:lumMod val="75000"/>
            </a:schemeClr>
          </a:solidFill>
        </p:grpSpPr>
        <p:sp>
          <p:nvSpPr>
            <p:cNvPr id="9" name="Freeform: Shape 8">
              <a:extLst>
                <a:ext uri="{FF2B5EF4-FFF2-40B4-BE49-F238E27FC236}">
                  <a16:creationId xmlns:a16="http://schemas.microsoft.com/office/drawing/2014/main" id="{1864234B-0328-2B02-2384-DCEE0FF2CCAF}"/>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lumMod val="60000"/>
                    <a:lumOff val="40000"/>
                  </a:schemeClr>
                </a:solidFill>
              </a:endParaRPr>
            </a:p>
          </p:txBody>
        </p:sp>
        <p:sp>
          <p:nvSpPr>
            <p:cNvPr id="10" name="TextBox 9">
              <a:extLst>
                <a:ext uri="{FF2B5EF4-FFF2-40B4-BE49-F238E27FC236}">
                  <a16:creationId xmlns:a16="http://schemas.microsoft.com/office/drawing/2014/main" id="{BF6AF115-AE05-76BF-549B-49F065C3D061}"/>
                </a:ext>
              </a:extLst>
            </p:cNvPr>
            <p:cNvSpPr txBox="1"/>
            <p:nvPr/>
          </p:nvSpPr>
          <p:spPr>
            <a:xfrm>
              <a:off x="5543550" y="1748988"/>
              <a:ext cx="850900" cy="707886"/>
            </a:xfrm>
            <a:prstGeom prst="rect">
              <a:avLst/>
            </a:prstGeom>
            <a:grpFill/>
            <a:ln w="38100">
              <a:solidFill>
                <a:schemeClr val="accent2">
                  <a:lumMod val="60000"/>
                  <a:lumOff val="40000"/>
                </a:schemeClr>
              </a:solidFill>
            </a:ln>
          </p:spPr>
          <p:txBody>
            <a:bodyPr wrap="square" rtlCol="0">
              <a:spAutoFit/>
            </a:bodyPr>
            <a:lstStyle/>
            <a:p>
              <a:r>
                <a:rPr lang="en-US" sz="4000" dirty="0">
                  <a:solidFill>
                    <a:schemeClr val="accent2">
                      <a:lumMod val="60000"/>
                      <a:lumOff val="40000"/>
                    </a:schemeClr>
                  </a:solidFill>
                  <a:latin typeface="Montserrat" panose="00000500000000000000" pitchFamily="2" charset="0"/>
                </a:rPr>
                <a:t>02</a:t>
              </a:r>
            </a:p>
          </p:txBody>
        </p:sp>
        <p:sp>
          <p:nvSpPr>
            <p:cNvPr id="11" name="TextBox 10">
              <a:extLst>
                <a:ext uri="{FF2B5EF4-FFF2-40B4-BE49-F238E27FC236}">
                  <a16:creationId xmlns:a16="http://schemas.microsoft.com/office/drawing/2014/main" id="{64A563F4-E491-503E-A641-2DF4043DA549}"/>
                </a:ext>
              </a:extLst>
            </p:cNvPr>
            <p:cNvSpPr txBox="1"/>
            <p:nvPr/>
          </p:nvSpPr>
          <p:spPr>
            <a:xfrm>
              <a:off x="5486400" y="2707262"/>
              <a:ext cx="965200" cy="1708160"/>
            </a:xfrm>
            <a:prstGeom prst="rect">
              <a:avLst/>
            </a:prstGeom>
            <a:grpFill/>
            <a:ln w="38100">
              <a:solidFill>
                <a:schemeClr val="accent2">
                  <a:lumMod val="60000"/>
                  <a:lumOff val="40000"/>
                </a:schemeClr>
              </a:solidFill>
            </a:ln>
          </p:spPr>
          <p:txBody>
            <a:bodyPr wrap="square" rtlCol="0">
              <a:spAutoFit/>
            </a:bodyPr>
            <a:lstStyle/>
            <a:p>
              <a:r>
                <a:rPr lang="en-US" sz="1050" b="1" dirty="0">
                  <a:solidFill>
                    <a:schemeClr val="accent2">
                      <a:lumMod val="60000"/>
                      <a:lumOff val="40000"/>
                    </a:schemeClr>
                  </a:solidFill>
                </a:rPr>
                <a:t>Actions Speak Louder than Words  He showed that quiet, meaningful actions create more impact than publicity.</a:t>
              </a:r>
              <a:endParaRPr lang="en-US" sz="1600" dirty="0">
                <a:solidFill>
                  <a:schemeClr val="accent2">
                    <a:lumMod val="60000"/>
                    <a:lumOff val="40000"/>
                  </a:schemeClr>
                </a:solidFill>
                <a:latin typeface="Montserrat" panose="00000500000000000000" pitchFamily="2" charset="0"/>
              </a:endParaRPr>
            </a:p>
          </p:txBody>
        </p:sp>
      </p:grpSp>
      <p:grpSp>
        <p:nvGrpSpPr>
          <p:cNvPr id="141" name="Group 140">
            <a:extLst>
              <a:ext uri="{FF2B5EF4-FFF2-40B4-BE49-F238E27FC236}">
                <a16:creationId xmlns:a16="http://schemas.microsoft.com/office/drawing/2014/main" id="{84A6E770-FF3C-A366-B69B-8554A16F6928}"/>
              </a:ext>
            </a:extLst>
          </p:cNvPr>
          <p:cNvGrpSpPr/>
          <p:nvPr/>
        </p:nvGrpSpPr>
        <p:grpSpPr>
          <a:xfrm>
            <a:off x="5461594" y="1613017"/>
            <a:ext cx="1422400" cy="3125210"/>
            <a:chOff x="5257800" y="1498600"/>
            <a:chExt cx="1422400" cy="3125210"/>
          </a:xfrm>
          <a:solidFill>
            <a:schemeClr val="accent4">
              <a:lumMod val="75000"/>
            </a:schemeClr>
          </a:solidFill>
        </p:grpSpPr>
        <p:sp>
          <p:nvSpPr>
            <p:cNvPr id="142" name="Freeform: Shape 141">
              <a:extLst>
                <a:ext uri="{FF2B5EF4-FFF2-40B4-BE49-F238E27FC236}">
                  <a16:creationId xmlns:a16="http://schemas.microsoft.com/office/drawing/2014/main" id="{74463AC9-6EBA-FA72-A95D-8616A09EF052}"/>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4">
                    <a:lumMod val="40000"/>
                    <a:lumOff val="60000"/>
                  </a:schemeClr>
                </a:solidFill>
              </a:endParaRPr>
            </a:p>
          </p:txBody>
        </p:sp>
        <p:sp>
          <p:nvSpPr>
            <p:cNvPr id="143" name="TextBox 142">
              <a:extLst>
                <a:ext uri="{FF2B5EF4-FFF2-40B4-BE49-F238E27FC236}">
                  <a16:creationId xmlns:a16="http://schemas.microsoft.com/office/drawing/2014/main" id="{5A9C106A-9B13-01EC-24D3-C8D5278F041C}"/>
                </a:ext>
              </a:extLst>
            </p:cNvPr>
            <p:cNvSpPr txBox="1"/>
            <p:nvPr/>
          </p:nvSpPr>
          <p:spPr>
            <a:xfrm>
              <a:off x="5543550" y="1748988"/>
              <a:ext cx="850900" cy="707886"/>
            </a:xfrm>
            <a:prstGeom prst="rect">
              <a:avLst/>
            </a:prstGeom>
            <a:grpFill/>
            <a:ln w="38100">
              <a:solidFill>
                <a:schemeClr val="accent4">
                  <a:lumMod val="40000"/>
                  <a:lumOff val="60000"/>
                </a:schemeClr>
              </a:solidFill>
            </a:ln>
          </p:spPr>
          <p:txBody>
            <a:bodyPr wrap="square" rtlCol="0">
              <a:spAutoFit/>
            </a:bodyPr>
            <a:lstStyle/>
            <a:p>
              <a:r>
                <a:rPr lang="en-US" sz="4000" dirty="0">
                  <a:solidFill>
                    <a:schemeClr val="accent4">
                      <a:lumMod val="40000"/>
                      <a:lumOff val="60000"/>
                    </a:schemeClr>
                  </a:solidFill>
                  <a:latin typeface="Montserrat" panose="00000500000000000000" pitchFamily="2" charset="0"/>
                </a:rPr>
                <a:t>03</a:t>
              </a:r>
            </a:p>
          </p:txBody>
        </p:sp>
        <p:sp>
          <p:nvSpPr>
            <p:cNvPr id="144" name="TextBox 143">
              <a:extLst>
                <a:ext uri="{FF2B5EF4-FFF2-40B4-BE49-F238E27FC236}">
                  <a16:creationId xmlns:a16="http://schemas.microsoft.com/office/drawing/2014/main" id="{C8B7985B-8910-E51D-A4A3-581EE32D0C9C}"/>
                </a:ext>
              </a:extLst>
            </p:cNvPr>
            <p:cNvSpPr txBox="1"/>
            <p:nvPr/>
          </p:nvSpPr>
          <p:spPr>
            <a:xfrm>
              <a:off x="5486400" y="2707262"/>
              <a:ext cx="965200" cy="1546577"/>
            </a:xfrm>
            <a:prstGeom prst="rect">
              <a:avLst/>
            </a:prstGeom>
            <a:grpFill/>
            <a:ln w="38100">
              <a:solidFill>
                <a:schemeClr val="accent4">
                  <a:lumMod val="40000"/>
                  <a:lumOff val="60000"/>
                </a:schemeClr>
              </a:solidFill>
            </a:ln>
          </p:spPr>
          <p:txBody>
            <a:bodyPr wrap="square" rtlCol="0">
              <a:spAutoFit/>
            </a:bodyPr>
            <a:lstStyle/>
            <a:p>
              <a:r>
                <a:rPr lang="en-US" sz="1050" b="1" dirty="0">
                  <a:solidFill>
                    <a:schemeClr val="accent4">
                      <a:lumMod val="40000"/>
                      <a:lumOff val="60000"/>
                    </a:schemeClr>
                  </a:solidFill>
                </a:rPr>
                <a:t>Think Long‑Term  His decisions, like global acquisitions, were made with future growth in mind.</a:t>
              </a:r>
              <a:endParaRPr lang="en-US" sz="1600" dirty="0">
                <a:solidFill>
                  <a:schemeClr val="accent4">
                    <a:lumMod val="40000"/>
                    <a:lumOff val="60000"/>
                  </a:schemeClr>
                </a:solidFill>
                <a:latin typeface="Montserrat" panose="00000500000000000000" pitchFamily="2" charset="0"/>
              </a:endParaRPr>
            </a:p>
          </p:txBody>
        </p:sp>
      </p:grpSp>
      <p:grpSp>
        <p:nvGrpSpPr>
          <p:cNvPr id="26" name="Group 25">
            <a:extLst>
              <a:ext uri="{FF2B5EF4-FFF2-40B4-BE49-F238E27FC236}">
                <a16:creationId xmlns:a16="http://schemas.microsoft.com/office/drawing/2014/main" id="{47123C16-537A-7868-2B32-E82FBAAF32F4}"/>
              </a:ext>
            </a:extLst>
          </p:cNvPr>
          <p:cNvGrpSpPr/>
          <p:nvPr/>
        </p:nvGrpSpPr>
        <p:grpSpPr>
          <a:xfrm>
            <a:off x="606621" y="2633505"/>
            <a:ext cx="1500582" cy="2304213"/>
            <a:chOff x="5813431" y="3516086"/>
            <a:chExt cx="565139" cy="762000"/>
          </a:xfrm>
          <a:solidFill>
            <a:schemeClr val="tx2">
              <a:lumMod val="75000"/>
            </a:schemeClr>
          </a:solidFill>
        </p:grpSpPr>
        <p:sp>
          <p:nvSpPr>
            <p:cNvPr id="27" name="Freeform: Shape 26">
              <a:extLst>
                <a:ext uri="{FF2B5EF4-FFF2-40B4-BE49-F238E27FC236}">
                  <a16:creationId xmlns:a16="http://schemas.microsoft.com/office/drawing/2014/main" id="{474AD7DF-8613-3726-B0BE-C42F559169AB}"/>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 name="Group 27">
              <a:extLst>
                <a:ext uri="{FF2B5EF4-FFF2-40B4-BE49-F238E27FC236}">
                  <a16:creationId xmlns:a16="http://schemas.microsoft.com/office/drawing/2014/main" id="{F4C7357D-E3F2-52BB-0229-A0ED9E00E203}"/>
                </a:ext>
              </a:extLst>
            </p:cNvPr>
            <p:cNvGrpSpPr/>
            <p:nvPr/>
          </p:nvGrpSpPr>
          <p:grpSpPr>
            <a:xfrm>
              <a:off x="5813431" y="3516086"/>
              <a:ext cx="138636" cy="762000"/>
              <a:chOff x="5813431" y="3516086"/>
              <a:chExt cx="138636" cy="762000"/>
            </a:xfrm>
            <a:grpFill/>
          </p:grpSpPr>
          <p:cxnSp>
            <p:nvCxnSpPr>
              <p:cNvPr id="33" name="Straight Connector 32">
                <a:extLst>
                  <a:ext uri="{FF2B5EF4-FFF2-40B4-BE49-F238E27FC236}">
                    <a16:creationId xmlns:a16="http://schemas.microsoft.com/office/drawing/2014/main" id="{5C683B08-37B6-240C-8623-8635585A555E}"/>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F8A4147-ACBE-8055-B296-3C768150D36B}"/>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26BE485-DCE1-1752-F1D8-1C67C7DFDFAD}"/>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88CCCA6-68BB-E39A-EB97-8D51C62F73C5}"/>
                </a:ext>
              </a:extLst>
            </p:cNvPr>
            <p:cNvGrpSpPr/>
            <p:nvPr/>
          </p:nvGrpSpPr>
          <p:grpSpPr>
            <a:xfrm rot="10800000">
              <a:off x="6239934" y="3516086"/>
              <a:ext cx="138636" cy="762000"/>
              <a:chOff x="5813431" y="3516086"/>
              <a:chExt cx="138636" cy="762000"/>
            </a:xfrm>
            <a:grpFill/>
          </p:grpSpPr>
          <p:cxnSp>
            <p:nvCxnSpPr>
              <p:cNvPr id="30" name="Straight Connector 29">
                <a:extLst>
                  <a:ext uri="{FF2B5EF4-FFF2-40B4-BE49-F238E27FC236}">
                    <a16:creationId xmlns:a16="http://schemas.microsoft.com/office/drawing/2014/main" id="{7DB46C2B-3912-C8CB-B980-3990B938E7DC}"/>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03B9C5A-EAF3-8244-E03B-01CECCCB9EB8}"/>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F0D2BB-3223-0684-8329-C8FA53D43017}"/>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06F13355-E423-E604-54DF-4A4D7A989018}"/>
              </a:ext>
            </a:extLst>
          </p:cNvPr>
          <p:cNvGrpSpPr/>
          <p:nvPr/>
        </p:nvGrpSpPr>
        <p:grpSpPr>
          <a:xfrm>
            <a:off x="2914425" y="2633505"/>
            <a:ext cx="1500582" cy="2304213"/>
            <a:chOff x="5813431" y="3516086"/>
            <a:chExt cx="565139" cy="762000"/>
          </a:xfrm>
          <a:solidFill>
            <a:schemeClr val="accent2">
              <a:lumMod val="75000"/>
            </a:schemeClr>
          </a:solidFill>
        </p:grpSpPr>
        <p:sp>
          <p:nvSpPr>
            <p:cNvPr id="102" name="Freeform: Shape 101">
              <a:extLst>
                <a:ext uri="{FF2B5EF4-FFF2-40B4-BE49-F238E27FC236}">
                  <a16:creationId xmlns:a16="http://schemas.microsoft.com/office/drawing/2014/main" id="{A51A73A0-82C1-CB66-5382-6658E68FA878}"/>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3" name="Group 102">
              <a:extLst>
                <a:ext uri="{FF2B5EF4-FFF2-40B4-BE49-F238E27FC236}">
                  <a16:creationId xmlns:a16="http://schemas.microsoft.com/office/drawing/2014/main" id="{105FD047-0C74-93C0-6AAD-47EE347868A9}"/>
                </a:ext>
              </a:extLst>
            </p:cNvPr>
            <p:cNvGrpSpPr/>
            <p:nvPr/>
          </p:nvGrpSpPr>
          <p:grpSpPr>
            <a:xfrm>
              <a:off x="5813431" y="3516086"/>
              <a:ext cx="138636" cy="762000"/>
              <a:chOff x="5813431" y="3516086"/>
              <a:chExt cx="138636" cy="762000"/>
            </a:xfrm>
            <a:grpFill/>
          </p:grpSpPr>
          <p:cxnSp>
            <p:nvCxnSpPr>
              <p:cNvPr id="108" name="Straight Connector 107">
                <a:extLst>
                  <a:ext uri="{FF2B5EF4-FFF2-40B4-BE49-F238E27FC236}">
                    <a16:creationId xmlns:a16="http://schemas.microsoft.com/office/drawing/2014/main" id="{C1FCEF45-5B9A-BE1E-5AB6-774B6F7F5497}"/>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A8A80B9-155F-14B5-2446-80359C03B53A}"/>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64023F2-9E35-F154-060B-70A908A8E551}"/>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F710BFF3-3E07-37F4-FEBB-CF9F928C6263}"/>
                </a:ext>
              </a:extLst>
            </p:cNvPr>
            <p:cNvGrpSpPr/>
            <p:nvPr/>
          </p:nvGrpSpPr>
          <p:grpSpPr>
            <a:xfrm rot="10800000">
              <a:off x="6239934" y="3516086"/>
              <a:ext cx="138636" cy="762000"/>
              <a:chOff x="5813431" y="3516086"/>
              <a:chExt cx="138636" cy="762000"/>
            </a:xfrm>
            <a:grpFill/>
          </p:grpSpPr>
          <p:cxnSp>
            <p:nvCxnSpPr>
              <p:cNvPr id="105" name="Straight Connector 104">
                <a:extLst>
                  <a:ext uri="{FF2B5EF4-FFF2-40B4-BE49-F238E27FC236}">
                    <a16:creationId xmlns:a16="http://schemas.microsoft.com/office/drawing/2014/main" id="{3F419376-F18D-4E8F-4652-70D3C6832B68}"/>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2E9D34A-9804-5CAD-AC0B-76F9843838A0}"/>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690A997-C917-020F-EF3E-DC4ABAAFB8F7}"/>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1" name="Group 110">
            <a:extLst>
              <a:ext uri="{FF2B5EF4-FFF2-40B4-BE49-F238E27FC236}">
                <a16:creationId xmlns:a16="http://schemas.microsoft.com/office/drawing/2014/main" id="{25F793F5-8BF7-814A-8D12-E11C15101CAD}"/>
              </a:ext>
            </a:extLst>
          </p:cNvPr>
          <p:cNvGrpSpPr/>
          <p:nvPr/>
        </p:nvGrpSpPr>
        <p:grpSpPr>
          <a:xfrm>
            <a:off x="5453890" y="2633505"/>
            <a:ext cx="1500582" cy="2304213"/>
            <a:chOff x="5813431" y="3516086"/>
            <a:chExt cx="565139" cy="762000"/>
          </a:xfrm>
          <a:solidFill>
            <a:schemeClr val="accent4">
              <a:lumMod val="75000"/>
            </a:schemeClr>
          </a:solidFill>
        </p:grpSpPr>
        <p:sp>
          <p:nvSpPr>
            <p:cNvPr id="112" name="Freeform: Shape 111">
              <a:extLst>
                <a:ext uri="{FF2B5EF4-FFF2-40B4-BE49-F238E27FC236}">
                  <a16:creationId xmlns:a16="http://schemas.microsoft.com/office/drawing/2014/main" id="{255476F5-478E-1142-C801-9BC9654E5C33}"/>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3" name="Group 112">
              <a:extLst>
                <a:ext uri="{FF2B5EF4-FFF2-40B4-BE49-F238E27FC236}">
                  <a16:creationId xmlns:a16="http://schemas.microsoft.com/office/drawing/2014/main" id="{6E7AF0BC-8978-82C0-1838-6F5AA1649888}"/>
                </a:ext>
              </a:extLst>
            </p:cNvPr>
            <p:cNvGrpSpPr/>
            <p:nvPr/>
          </p:nvGrpSpPr>
          <p:grpSpPr>
            <a:xfrm>
              <a:off x="5813431" y="3516086"/>
              <a:ext cx="138636" cy="762000"/>
              <a:chOff x="5813431" y="3516086"/>
              <a:chExt cx="138636" cy="762000"/>
            </a:xfrm>
            <a:grpFill/>
          </p:grpSpPr>
          <p:cxnSp>
            <p:nvCxnSpPr>
              <p:cNvPr id="118" name="Straight Connector 117">
                <a:extLst>
                  <a:ext uri="{FF2B5EF4-FFF2-40B4-BE49-F238E27FC236}">
                    <a16:creationId xmlns:a16="http://schemas.microsoft.com/office/drawing/2014/main" id="{1F788608-AD82-CA40-6215-195C1BC55ABF}"/>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5FDCC56-663A-885F-159E-AD7ABA1C46D1}"/>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E03941D-6DFC-26BA-5EFE-588FAD121ECF}"/>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2E468B00-BD6D-F36B-A573-98409675FA6A}"/>
                </a:ext>
              </a:extLst>
            </p:cNvPr>
            <p:cNvGrpSpPr/>
            <p:nvPr/>
          </p:nvGrpSpPr>
          <p:grpSpPr>
            <a:xfrm rot="10800000">
              <a:off x="6239934" y="3516086"/>
              <a:ext cx="138636" cy="762000"/>
              <a:chOff x="5813431" y="3516086"/>
              <a:chExt cx="138636" cy="762000"/>
            </a:xfrm>
            <a:grpFill/>
          </p:grpSpPr>
          <p:cxnSp>
            <p:nvCxnSpPr>
              <p:cNvPr id="115" name="Straight Connector 114">
                <a:extLst>
                  <a:ext uri="{FF2B5EF4-FFF2-40B4-BE49-F238E27FC236}">
                    <a16:creationId xmlns:a16="http://schemas.microsoft.com/office/drawing/2014/main" id="{4CCDEDB0-83CC-7ED6-BCF1-2121C5C0DE55}"/>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F693C0C-CDEF-E396-C63B-8CA98C540D78}"/>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38434A0-1058-5671-37CD-4CB3DEB9BD0E}"/>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5" name="Group 144">
            <a:extLst>
              <a:ext uri="{FF2B5EF4-FFF2-40B4-BE49-F238E27FC236}">
                <a16:creationId xmlns:a16="http://schemas.microsoft.com/office/drawing/2014/main" id="{D6073FD3-D43D-A3CF-5C2C-FCA5AED85658}"/>
              </a:ext>
            </a:extLst>
          </p:cNvPr>
          <p:cNvGrpSpPr/>
          <p:nvPr/>
        </p:nvGrpSpPr>
        <p:grpSpPr>
          <a:xfrm>
            <a:off x="7976866" y="-10745"/>
            <a:ext cx="1422400" cy="3125210"/>
            <a:chOff x="5257800" y="1498600"/>
            <a:chExt cx="1422400" cy="3125210"/>
          </a:xfrm>
          <a:solidFill>
            <a:schemeClr val="accent5">
              <a:lumMod val="75000"/>
            </a:schemeClr>
          </a:solidFill>
        </p:grpSpPr>
        <p:sp>
          <p:nvSpPr>
            <p:cNvPr id="146" name="Freeform: Shape 145">
              <a:extLst>
                <a:ext uri="{FF2B5EF4-FFF2-40B4-BE49-F238E27FC236}">
                  <a16:creationId xmlns:a16="http://schemas.microsoft.com/office/drawing/2014/main" id="{C073BDB9-1D73-8C3D-B8CE-0CFDCEF44D48}"/>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5">
                    <a:lumMod val="40000"/>
                    <a:lumOff val="60000"/>
                  </a:schemeClr>
                </a:solidFill>
              </a:endParaRPr>
            </a:p>
          </p:txBody>
        </p:sp>
        <p:sp>
          <p:nvSpPr>
            <p:cNvPr id="147" name="TextBox 146">
              <a:extLst>
                <a:ext uri="{FF2B5EF4-FFF2-40B4-BE49-F238E27FC236}">
                  <a16:creationId xmlns:a16="http://schemas.microsoft.com/office/drawing/2014/main" id="{6EBE804F-8362-ABF9-2D8F-FF28AF775C73}"/>
                </a:ext>
              </a:extLst>
            </p:cNvPr>
            <p:cNvSpPr txBox="1"/>
            <p:nvPr/>
          </p:nvSpPr>
          <p:spPr>
            <a:xfrm>
              <a:off x="5486400" y="1748988"/>
              <a:ext cx="965200" cy="707886"/>
            </a:xfrm>
            <a:prstGeom prst="rect">
              <a:avLst/>
            </a:prstGeom>
            <a:grpFill/>
            <a:ln w="38100">
              <a:solidFill>
                <a:schemeClr val="accent5">
                  <a:lumMod val="40000"/>
                  <a:lumOff val="60000"/>
                </a:schemeClr>
              </a:solidFill>
            </a:ln>
          </p:spPr>
          <p:txBody>
            <a:bodyPr wrap="square" rtlCol="0">
              <a:spAutoFit/>
            </a:bodyPr>
            <a:lstStyle/>
            <a:p>
              <a:r>
                <a:rPr lang="en-US" sz="4000" dirty="0">
                  <a:solidFill>
                    <a:schemeClr val="accent5">
                      <a:lumMod val="40000"/>
                      <a:lumOff val="60000"/>
                    </a:schemeClr>
                  </a:solidFill>
                  <a:latin typeface="Montserrat" panose="00000500000000000000" pitchFamily="2" charset="0"/>
                </a:rPr>
                <a:t>04</a:t>
              </a:r>
            </a:p>
          </p:txBody>
        </p:sp>
        <p:sp>
          <p:nvSpPr>
            <p:cNvPr id="148" name="TextBox 147">
              <a:extLst>
                <a:ext uri="{FF2B5EF4-FFF2-40B4-BE49-F238E27FC236}">
                  <a16:creationId xmlns:a16="http://schemas.microsoft.com/office/drawing/2014/main" id="{64B79E96-4932-EC62-B853-4F1293B5BB51}"/>
                </a:ext>
              </a:extLst>
            </p:cNvPr>
            <p:cNvSpPr txBox="1"/>
            <p:nvPr/>
          </p:nvSpPr>
          <p:spPr>
            <a:xfrm>
              <a:off x="5486400" y="2707262"/>
              <a:ext cx="965200" cy="1384995"/>
            </a:xfrm>
            <a:prstGeom prst="rect">
              <a:avLst/>
            </a:prstGeom>
            <a:grpFill/>
            <a:ln w="38100">
              <a:solidFill>
                <a:schemeClr val="accent5">
                  <a:lumMod val="40000"/>
                  <a:lumOff val="60000"/>
                </a:schemeClr>
              </a:solidFill>
            </a:ln>
          </p:spPr>
          <p:txBody>
            <a:bodyPr wrap="square" rtlCol="0">
              <a:spAutoFit/>
            </a:bodyPr>
            <a:lstStyle/>
            <a:p>
              <a:r>
                <a:rPr lang="en-US" sz="1050" b="1" dirty="0">
                  <a:solidFill>
                    <a:schemeClr val="accent5">
                      <a:lumMod val="40000"/>
                      <a:lumOff val="60000"/>
                    </a:schemeClr>
                  </a:solidFill>
                </a:rPr>
                <a:t>Put People First  From employees to communities, he prioritized human welfare over profits.</a:t>
              </a:r>
              <a:endParaRPr lang="en-US" sz="1600" dirty="0">
                <a:solidFill>
                  <a:schemeClr val="accent5">
                    <a:lumMod val="40000"/>
                    <a:lumOff val="60000"/>
                  </a:schemeClr>
                </a:solidFill>
                <a:latin typeface="Montserrat" panose="00000500000000000000" pitchFamily="2" charset="0"/>
              </a:endParaRPr>
            </a:p>
          </p:txBody>
        </p:sp>
      </p:grpSp>
      <p:grpSp>
        <p:nvGrpSpPr>
          <p:cNvPr id="121" name="Group 120">
            <a:extLst>
              <a:ext uri="{FF2B5EF4-FFF2-40B4-BE49-F238E27FC236}">
                <a16:creationId xmlns:a16="http://schemas.microsoft.com/office/drawing/2014/main" id="{781FD3C9-B508-8862-643C-CF85A2672C58}"/>
              </a:ext>
            </a:extLst>
          </p:cNvPr>
          <p:cNvGrpSpPr/>
          <p:nvPr/>
        </p:nvGrpSpPr>
        <p:grpSpPr>
          <a:xfrm>
            <a:off x="7993350" y="2633505"/>
            <a:ext cx="1500582" cy="2304213"/>
            <a:chOff x="5813431" y="3516086"/>
            <a:chExt cx="565139" cy="762000"/>
          </a:xfrm>
          <a:solidFill>
            <a:schemeClr val="accent5">
              <a:lumMod val="75000"/>
            </a:schemeClr>
          </a:solidFill>
        </p:grpSpPr>
        <p:sp>
          <p:nvSpPr>
            <p:cNvPr id="122" name="Freeform: Shape 121">
              <a:extLst>
                <a:ext uri="{FF2B5EF4-FFF2-40B4-BE49-F238E27FC236}">
                  <a16:creationId xmlns:a16="http://schemas.microsoft.com/office/drawing/2014/main" id="{AF5D48EB-7F8A-47C1-4795-E9A40718F58B}"/>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3" name="Group 122">
              <a:extLst>
                <a:ext uri="{FF2B5EF4-FFF2-40B4-BE49-F238E27FC236}">
                  <a16:creationId xmlns:a16="http://schemas.microsoft.com/office/drawing/2014/main" id="{D9C933D2-EA9A-8E70-E1DF-B3CCA4CFD20A}"/>
                </a:ext>
              </a:extLst>
            </p:cNvPr>
            <p:cNvGrpSpPr/>
            <p:nvPr/>
          </p:nvGrpSpPr>
          <p:grpSpPr>
            <a:xfrm>
              <a:off x="5813431" y="3516086"/>
              <a:ext cx="138636" cy="762000"/>
              <a:chOff x="5813431" y="3516086"/>
              <a:chExt cx="138636" cy="762000"/>
            </a:xfrm>
            <a:grpFill/>
          </p:grpSpPr>
          <p:cxnSp>
            <p:nvCxnSpPr>
              <p:cNvPr id="128" name="Straight Connector 127">
                <a:extLst>
                  <a:ext uri="{FF2B5EF4-FFF2-40B4-BE49-F238E27FC236}">
                    <a16:creationId xmlns:a16="http://schemas.microsoft.com/office/drawing/2014/main" id="{C7BBB5D3-2ACD-1AB9-8D57-EC0F77CF3275}"/>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859F2D4-ABD0-E86E-8C85-C7395C898449}"/>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D15C7A9-222F-9B7E-86D1-39B2054F49D3}"/>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068353A6-F6F2-A644-DC44-34CF5C182D14}"/>
                </a:ext>
              </a:extLst>
            </p:cNvPr>
            <p:cNvGrpSpPr/>
            <p:nvPr/>
          </p:nvGrpSpPr>
          <p:grpSpPr>
            <a:xfrm rot="10800000">
              <a:off x="6239934" y="3516086"/>
              <a:ext cx="138636" cy="762000"/>
              <a:chOff x="5813431" y="3516086"/>
              <a:chExt cx="138636" cy="762000"/>
            </a:xfrm>
            <a:grpFill/>
          </p:grpSpPr>
          <p:cxnSp>
            <p:nvCxnSpPr>
              <p:cNvPr id="125" name="Straight Connector 124">
                <a:extLst>
                  <a:ext uri="{FF2B5EF4-FFF2-40B4-BE49-F238E27FC236}">
                    <a16:creationId xmlns:a16="http://schemas.microsoft.com/office/drawing/2014/main" id="{ABD71184-197F-C843-3DF4-55DEE70FF229}"/>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76A81A8-AEE3-7E34-BC39-E82BB6909AD3}"/>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6C72C69-2B8A-BC60-CA54-1DB37F686ADE}"/>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id="{9D1DB5C2-02DE-06E2-4327-DD75D54F343C}"/>
              </a:ext>
            </a:extLst>
          </p:cNvPr>
          <p:cNvGrpSpPr/>
          <p:nvPr/>
        </p:nvGrpSpPr>
        <p:grpSpPr>
          <a:xfrm>
            <a:off x="10316023" y="1613017"/>
            <a:ext cx="1422400" cy="3125210"/>
            <a:chOff x="5257800" y="1498600"/>
            <a:chExt cx="1422400" cy="3125210"/>
          </a:xfrm>
          <a:solidFill>
            <a:schemeClr val="accent6">
              <a:lumMod val="75000"/>
            </a:schemeClr>
          </a:solidFill>
        </p:grpSpPr>
        <p:sp>
          <p:nvSpPr>
            <p:cNvPr id="150" name="Freeform: Shape 149">
              <a:extLst>
                <a:ext uri="{FF2B5EF4-FFF2-40B4-BE49-F238E27FC236}">
                  <a16:creationId xmlns:a16="http://schemas.microsoft.com/office/drawing/2014/main" id="{E63DBAE4-EFB5-3F82-0F6C-1F386AFA58B7}"/>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lumMod val="60000"/>
                    <a:lumOff val="40000"/>
                  </a:schemeClr>
                </a:solidFill>
              </a:endParaRPr>
            </a:p>
          </p:txBody>
        </p:sp>
        <p:sp>
          <p:nvSpPr>
            <p:cNvPr id="151" name="TextBox 150">
              <a:extLst>
                <a:ext uri="{FF2B5EF4-FFF2-40B4-BE49-F238E27FC236}">
                  <a16:creationId xmlns:a16="http://schemas.microsoft.com/office/drawing/2014/main" id="{6ED7CFF1-2E1B-0571-E95C-0B4963364D9F}"/>
                </a:ext>
              </a:extLst>
            </p:cNvPr>
            <p:cNvSpPr txBox="1"/>
            <p:nvPr/>
          </p:nvSpPr>
          <p:spPr>
            <a:xfrm>
              <a:off x="5486400" y="1748988"/>
              <a:ext cx="965200" cy="707886"/>
            </a:xfrm>
            <a:prstGeom prst="rect">
              <a:avLst/>
            </a:prstGeom>
            <a:grpFill/>
            <a:ln w="38100">
              <a:solidFill>
                <a:schemeClr val="accent6">
                  <a:lumMod val="40000"/>
                  <a:lumOff val="60000"/>
                </a:schemeClr>
              </a:solidFill>
            </a:ln>
          </p:spPr>
          <p:txBody>
            <a:bodyPr wrap="square" rtlCol="0">
              <a:spAutoFit/>
            </a:bodyPr>
            <a:lstStyle/>
            <a:p>
              <a:r>
                <a:rPr lang="en-US" sz="4000" dirty="0">
                  <a:solidFill>
                    <a:schemeClr val="accent6">
                      <a:lumMod val="60000"/>
                      <a:lumOff val="40000"/>
                    </a:schemeClr>
                  </a:solidFill>
                  <a:latin typeface="Montserrat" panose="00000500000000000000" pitchFamily="2" charset="0"/>
                </a:rPr>
                <a:t>05</a:t>
              </a:r>
            </a:p>
          </p:txBody>
        </p:sp>
        <p:sp>
          <p:nvSpPr>
            <p:cNvPr id="152" name="TextBox 151">
              <a:extLst>
                <a:ext uri="{FF2B5EF4-FFF2-40B4-BE49-F238E27FC236}">
                  <a16:creationId xmlns:a16="http://schemas.microsoft.com/office/drawing/2014/main" id="{C2599620-688E-A51F-0AF3-0FFDBAA46246}"/>
                </a:ext>
              </a:extLst>
            </p:cNvPr>
            <p:cNvSpPr txBox="1"/>
            <p:nvPr/>
          </p:nvSpPr>
          <p:spPr>
            <a:xfrm>
              <a:off x="5486400" y="2707262"/>
              <a:ext cx="965200" cy="1546577"/>
            </a:xfrm>
            <a:prstGeom prst="rect">
              <a:avLst/>
            </a:prstGeom>
            <a:grpFill/>
            <a:ln w="38100">
              <a:solidFill>
                <a:schemeClr val="accent6">
                  <a:lumMod val="40000"/>
                  <a:lumOff val="60000"/>
                </a:schemeClr>
              </a:solidFill>
            </a:ln>
          </p:spPr>
          <p:txBody>
            <a:bodyPr wrap="square" rtlCol="0">
              <a:spAutoFit/>
            </a:bodyPr>
            <a:lstStyle/>
            <a:p>
              <a:r>
                <a:rPr lang="en-US" sz="1050" b="1" dirty="0">
                  <a:solidFill>
                    <a:schemeClr val="accent6">
                      <a:lumMod val="60000"/>
                      <a:lumOff val="40000"/>
                    </a:schemeClr>
                  </a:solidFill>
                </a:rPr>
                <a:t>Stay Resilient in Crisis  His calm and compassionate response during 26/11 showed strength in adversity.</a:t>
              </a:r>
              <a:endParaRPr lang="en-US" sz="1600" dirty="0">
                <a:solidFill>
                  <a:schemeClr val="accent6">
                    <a:lumMod val="60000"/>
                    <a:lumOff val="40000"/>
                  </a:schemeClr>
                </a:solidFill>
                <a:latin typeface="Montserrat" panose="00000500000000000000" pitchFamily="2" charset="0"/>
              </a:endParaRPr>
            </a:p>
          </p:txBody>
        </p:sp>
      </p:grpSp>
      <p:grpSp>
        <p:nvGrpSpPr>
          <p:cNvPr id="131" name="Group 130">
            <a:extLst>
              <a:ext uri="{FF2B5EF4-FFF2-40B4-BE49-F238E27FC236}">
                <a16:creationId xmlns:a16="http://schemas.microsoft.com/office/drawing/2014/main" id="{86D0D298-B1E1-BA26-27DE-CE9A71E33B24}"/>
              </a:ext>
            </a:extLst>
          </p:cNvPr>
          <p:cNvGrpSpPr/>
          <p:nvPr/>
        </p:nvGrpSpPr>
        <p:grpSpPr>
          <a:xfrm>
            <a:off x="10301154" y="2633505"/>
            <a:ext cx="1500582" cy="2304213"/>
            <a:chOff x="5813431" y="3516086"/>
            <a:chExt cx="565139" cy="762000"/>
          </a:xfrm>
          <a:solidFill>
            <a:schemeClr val="accent6">
              <a:lumMod val="75000"/>
            </a:schemeClr>
          </a:solidFill>
        </p:grpSpPr>
        <p:sp>
          <p:nvSpPr>
            <p:cNvPr id="132" name="Freeform: Shape 131">
              <a:extLst>
                <a:ext uri="{FF2B5EF4-FFF2-40B4-BE49-F238E27FC236}">
                  <a16:creationId xmlns:a16="http://schemas.microsoft.com/office/drawing/2014/main" id="{ED369B71-11EC-5221-2C9E-477FC6DD3EFE}"/>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3" name="Group 132">
              <a:extLst>
                <a:ext uri="{FF2B5EF4-FFF2-40B4-BE49-F238E27FC236}">
                  <a16:creationId xmlns:a16="http://schemas.microsoft.com/office/drawing/2014/main" id="{BDB64D5C-BE5C-B375-E15D-9422C2E3CD4A}"/>
                </a:ext>
              </a:extLst>
            </p:cNvPr>
            <p:cNvGrpSpPr/>
            <p:nvPr/>
          </p:nvGrpSpPr>
          <p:grpSpPr>
            <a:xfrm>
              <a:off x="5813431" y="3516086"/>
              <a:ext cx="138636" cy="762000"/>
              <a:chOff x="5813431" y="3516086"/>
              <a:chExt cx="138636" cy="762000"/>
            </a:xfrm>
            <a:grpFill/>
          </p:grpSpPr>
          <p:cxnSp>
            <p:nvCxnSpPr>
              <p:cNvPr id="138" name="Straight Connector 137">
                <a:extLst>
                  <a:ext uri="{FF2B5EF4-FFF2-40B4-BE49-F238E27FC236}">
                    <a16:creationId xmlns:a16="http://schemas.microsoft.com/office/drawing/2014/main" id="{85915C47-ECC2-356B-64B3-E301882A5204}"/>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0C1FFE3-7CD5-E7AA-B6F2-E33F72DABBBD}"/>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F5D46CC-4434-DAE3-5B96-8E3EA4649725}"/>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D21531CB-43A6-2DDE-E60C-4EF276F5B090}"/>
                </a:ext>
              </a:extLst>
            </p:cNvPr>
            <p:cNvGrpSpPr/>
            <p:nvPr/>
          </p:nvGrpSpPr>
          <p:grpSpPr>
            <a:xfrm rot="10800000">
              <a:off x="6239934" y="3516086"/>
              <a:ext cx="138636" cy="762000"/>
              <a:chOff x="5813431" y="3516086"/>
              <a:chExt cx="138636" cy="762000"/>
            </a:xfrm>
            <a:grpFill/>
          </p:grpSpPr>
          <p:cxnSp>
            <p:nvCxnSpPr>
              <p:cNvPr id="135" name="Straight Connector 134">
                <a:extLst>
                  <a:ext uri="{FF2B5EF4-FFF2-40B4-BE49-F238E27FC236}">
                    <a16:creationId xmlns:a16="http://schemas.microsoft.com/office/drawing/2014/main" id="{09DA2241-09FD-76E9-12C3-E1BEE78E448A}"/>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06C96E4-2583-9E53-2E50-523D4D94AE28}"/>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284E2C5-6C21-3299-3563-F55F9E14D116}"/>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75636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5EDCC490-1DC8-468B-0229-2385FA871F1F}"/>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2856DECC-0938-24C4-6B3C-9D940F32F915}"/>
              </a:ext>
            </a:extLst>
          </p:cNvPr>
          <p:cNvGrpSpPr/>
          <p:nvPr/>
        </p:nvGrpSpPr>
        <p:grpSpPr>
          <a:xfrm>
            <a:off x="631645" y="1613018"/>
            <a:ext cx="1422400" cy="3125210"/>
            <a:chOff x="5257800" y="1498600"/>
            <a:chExt cx="1422400" cy="3125210"/>
          </a:xfrm>
        </p:grpSpPr>
        <p:sp>
          <p:nvSpPr>
            <p:cNvPr id="3" name="Freeform: Shape 2">
              <a:extLst>
                <a:ext uri="{FF2B5EF4-FFF2-40B4-BE49-F238E27FC236}">
                  <a16:creationId xmlns:a16="http://schemas.microsoft.com/office/drawing/2014/main" id="{367C720B-4B6E-9A63-E23E-368BE4E7320A}"/>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solidFill>
              <a:schemeClr val="tx2">
                <a:lumMod val="75000"/>
              </a:schemeClr>
            </a:solidFill>
            <a:ln w="3810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757A6694-3361-3747-627D-9CA4FC89FD6C}"/>
                </a:ext>
              </a:extLst>
            </p:cNvPr>
            <p:cNvSpPr txBox="1"/>
            <p:nvPr/>
          </p:nvSpPr>
          <p:spPr>
            <a:xfrm>
              <a:off x="5600700" y="1816100"/>
              <a:ext cx="736600" cy="707886"/>
            </a:xfrm>
            <a:prstGeom prst="rect">
              <a:avLst/>
            </a:prstGeom>
            <a:noFill/>
            <a:ln w="38100">
              <a:solidFill>
                <a:schemeClr val="tx2">
                  <a:lumMod val="40000"/>
                  <a:lumOff val="60000"/>
                </a:schemeClr>
              </a:solidFill>
            </a:ln>
          </p:spPr>
          <p:txBody>
            <a:bodyPr wrap="square" rtlCol="0">
              <a:spAutoFit/>
            </a:bodyPr>
            <a:lstStyle/>
            <a:p>
              <a:r>
                <a:rPr lang="en-US" sz="4000" dirty="0">
                  <a:solidFill>
                    <a:schemeClr val="tx2">
                      <a:lumMod val="40000"/>
                      <a:lumOff val="60000"/>
                    </a:schemeClr>
                  </a:solidFill>
                  <a:latin typeface="Montserrat" panose="00000500000000000000" pitchFamily="2" charset="0"/>
                </a:rPr>
                <a:t>01</a:t>
              </a:r>
            </a:p>
          </p:txBody>
        </p:sp>
        <p:sp>
          <p:nvSpPr>
            <p:cNvPr id="6" name="TextBox 5">
              <a:extLst>
                <a:ext uri="{FF2B5EF4-FFF2-40B4-BE49-F238E27FC236}">
                  <a16:creationId xmlns:a16="http://schemas.microsoft.com/office/drawing/2014/main" id="{CF4FCA42-768D-F8B1-294B-2938CE7080EB}"/>
                </a:ext>
              </a:extLst>
            </p:cNvPr>
            <p:cNvSpPr txBox="1"/>
            <p:nvPr/>
          </p:nvSpPr>
          <p:spPr>
            <a:xfrm>
              <a:off x="5486400" y="2707262"/>
              <a:ext cx="965200" cy="1546577"/>
            </a:xfrm>
            <a:prstGeom prst="rect">
              <a:avLst/>
            </a:prstGeom>
            <a:noFill/>
            <a:ln w="38100">
              <a:solidFill>
                <a:schemeClr val="tx2">
                  <a:lumMod val="40000"/>
                  <a:lumOff val="60000"/>
                </a:schemeClr>
              </a:solidFill>
            </a:ln>
          </p:spPr>
          <p:txBody>
            <a:bodyPr wrap="square" rtlCol="0">
              <a:spAutoFit/>
            </a:bodyPr>
            <a:lstStyle/>
            <a:p>
              <a:r>
                <a:rPr lang="en-US" sz="1050" b="1" dirty="0">
                  <a:solidFill>
                    <a:schemeClr val="tx2">
                      <a:lumMod val="40000"/>
                      <a:lumOff val="60000"/>
                    </a:schemeClr>
                  </a:solidFill>
                </a:rPr>
                <a:t>Lead with Humility  True leadership is about staying grounded, not showing off power or wealth.</a:t>
              </a:r>
              <a:endParaRPr lang="en-US" sz="1600" dirty="0">
                <a:solidFill>
                  <a:schemeClr val="tx2">
                    <a:lumMod val="40000"/>
                    <a:lumOff val="60000"/>
                  </a:schemeClr>
                </a:solidFill>
                <a:latin typeface="Montserrat" panose="00000500000000000000" pitchFamily="2" charset="0"/>
              </a:endParaRPr>
            </a:p>
          </p:txBody>
        </p:sp>
      </p:grpSp>
      <p:grpSp>
        <p:nvGrpSpPr>
          <p:cNvPr id="8" name="Group 7">
            <a:extLst>
              <a:ext uri="{FF2B5EF4-FFF2-40B4-BE49-F238E27FC236}">
                <a16:creationId xmlns:a16="http://schemas.microsoft.com/office/drawing/2014/main" id="{1D7A9218-C446-176E-131F-AC6D00C5777A}"/>
              </a:ext>
            </a:extLst>
          </p:cNvPr>
          <p:cNvGrpSpPr/>
          <p:nvPr/>
        </p:nvGrpSpPr>
        <p:grpSpPr>
          <a:xfrm>
            <a:off x="2967824" y="1613017"/>
            <a:ext cx="1422400" cy="3125210"/>
            <a:chOff x="5257800" y="1498600"/>
            <a:chExt cx="1422400" cy="3125210"/>
          </a:xfrm>
          <a:solidFill>
            <a:schemeClr val="accent2">
              <a:lumMod val="75000"/>
            </a:schemeClr>
          </a:solidFill>
        </p:grpSpPr>
        <p:sp>
          <p:nvSpPr>
            <p:cNvPr id="9" name="Freeform: Shape 8">
              <a:extLst>
                <a:ext uri="{FF2B5EF4-FFF2-40B4-BE49-F238E27FC236}">
                  <a16:creationId xmlns:a16="http://schemas.microsoft.com/office/drawing/2014/main" id="{35B333D8-BA62-FD8F-E1A0-B76DA7C145C9}"/>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lumMod val="60000"/>
                    <a:lumOff val="40000"/>
                  </a:schemeClr>
                </a:solidFill>
              </a:endParaRPr>
            </a:p>
          </p:txBody>
        </p:sp>
        <p:sp>
          <p:nvSpPr>
            <p:cNvPr id="10" name="TextBox 9">
              <a:extLst>
                <a:ext uri="{FF2B5EF4-FFF2-40B4-BE49-F238E27FC236}">
                  <a16:creationId xmlns:a16="http://schemas.microsoft.com/office/drawing/2014/main" id="{D5C53C3A-9F7E-8904-6FA9-2CBD1EC54797}"/>
                </a:ext>
              </a:extLst>
            </p:cNvPr>
            <p:cNvSpPr txBox="1"/>
            <p:nvPr/>
          </p:nvSpPr>
          <p:spPr>
            <a:xfrm>
              <a:off x="5543550" y="1748988"/>
              <a:ext cx="850900" cy="707886"/>
            </a:xfrm>
            <a:prstGeom prst="rect">
              <a:avLst/>
            </a:prstGeom>
            <a:grpFill/>
            <a:ln w="38100">
              <a:solidFill>
                <a:schemeClr val="accent2">
                  <a:lumMod val="60000"/>
                  <a:lumOff val="40000"/>
                </a:schemeClr>
              </a:solidFill>
            </a:ln>
          </p:spPr>
          <p:txBody>
            <a:bodyPr wrap="square" rtlCol="0">
              <a:spAutoFit/>
            </a:bodyPr>
            <a:lstStyle/>
            <a:p>
              <a:r>
                <a:rPr lang="en-US" sz="4000" dirty="0">
                  <a:solidFill>
                    <a:schemeClr val="accent2">
                      <a:lumMod val="60000"/>
                      <a:lumOff val="40000"/>
                    </a:schemeClr>
                  </a:solidFill>
                  <a:latin typeface="Montserrat" panose="00000500000000000000" pitchFamily="2" charset="0"/>
                </a:rPr>
                <a:t>02</a:t>
              </a:r>
            </a:p>
          </p:txBody>
        </p:sp>
        <p:sp>
          <p:nvSpPr>
            <p:cNvPr id="11" name="TextBox 10">
              <a:extLst>
                <a:ext uri="{FF2B5EF4-FFF2-40B4-BE49-F238E27FC236}">
                  <a16:creationId xmlns:a16="http://schemas.microsoft.com/office/drawing/2014/main" id="{13A02422-866A-BDE2-A3DD-B79564906CB7}"/>
                </a:ext>
              </a:extLst>
            </p:cNvPr>
            <p:cNvSpPr txBox="1"/>
            <p:nvPr/>
          </p:nvSpPr>
          <p:spPr>
            <a:xfrm>
              <a:off x="5486400" y="2707262"/>
              <a:ext cx="965200" cy="1708160"/>
            </a:xfrm>
            <a:prstGeom prst="rect">
              <a:avLst/>
            </a:prstGeom>
            <a:grpFill/>
            <a:ln w="38100">
              <a:solidFill>
                <a:schemeClr val="accent2">
                  <a:lumMod val="60000"/>
                  <a:lumOff val="40000"/>
                </a:schemeClr>
              </a:solidFill>
            </a:ln>
          </p:spPr>
          <p:txBody>
            <a:bodyPr wrap="square" rtlCol="0">
              <a:spAutoFit/>
            </a:bodyPr>
            <a:lstStyle/>
            <a:p>
              <a:r>
                <a:rPr lang="en-US" sz="1050" b="1" dirty="0">
                  <a:solidFill>
                    <a:schemeClr val="accent2">
                      <a:lumMod val="60000"/>
                      <a:lumOff val="40000"/>
                    </a:schemeClr>
                  </a:solidFill>
                </a:rPr>
                <a:t>Actions Speak Louder than Words  He showed that quiet, meaningful actions create more impact than publicity.</a:t>
              </a:r>
              <a:endParaRPr lang="en-US" sz="1600" dirty="0">
                <a:solidFill>
                  <a:schemeClr val="accent2">
                    <a:lumMod val="60000"/>
                    <a:lumOff val="40000"/>
                  </a:schemeClr>
                </a:solidFill>
                <a:latin typeface="Montserrat" panose="00000500000000000000" pitchFamily="2" charset="0"/>
              </a:endParaRPr>
            </a:p>
          </p:txBody>
        </p:sp>
      </p:grpSp>
      <p:grpSp>
        <p:nvGrpSpPr>
          <p:cNvPr id="141" name="Group 140">
            <a:extLst>
              <a:ext uri="{FF2B5EF4-FFF2-40B4-BE49-F238E27FC236}">
                <a16:creationId xmlns:a16="http://schemas.microsoft.com/office/drawing/2014/main" id="{81CFE028-EE45-14DC-3F9D-9920F97D7D52}"/>
              </a:ext>
            </a:extLst>
          </p:cNvPr>
          <p:cNvGrpSpPr/>
          <p:nvPr/>
        </p:nvGrpSpPr>
        <p:grpSpPr>
          <a:xfrm>
            <a:off x="5461594" y="1613017"/>
            <a:ext cx="1422400" cy="3125210"/>
            <a:chOff x="5257800" y="1498600"/>
            <a:chExt cx="1422400" cy="3125210"/>
          </a:xfrm>
          <a:solidFill>
            <a:schemeClr val="accent4">
              <a:lumMod val="75000"/>
            </a:schemeClr>
          </a:solidFill>
        </p:grpSpPr>
        <p:sp>
          <p:nvSpPr>
            <p:cNvPr id="142" name="Freeform: Shape 141">
              <a:extLst>
                <a:ext uri="{FF2B5EF4-FFF2-40B4-BE49-F238E27FC236}">
                  <a16:creationId xmlns:a16="http://schemas.microsoft.com/office/drawing/2014/main" id="{4FC4A228-0A99-C9CF-3CBB-3EC9C997BD54}"/>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4">
                    <a:lumMod val="40000"/>
                    <a:lumOff val="60000"/>
                  </a:schemeClr>
                </a:solidFill>
              </a:endParaRPr>
            </a:p>
          </p:txBody>
        </p:sp>
        <p:sp>
          <p:nvSpPr>
            <p:cNvPr id="143" name="TextBox 142">
              <a:extLst>
                <a:ext uri="{FF2B5EF4-FFF2-40B4-BE49-F238E27FC236}">
                  <a16:creationId xmlns:a16="http://schemas.microsoft.com/office/drawing/2014/main" id="{27BA1092-DDD1-1952-8D46-F2D41AEDD3B3}"/>
                </a:ext>
              </a:extLst>
            </p:cNvPr>
            <p:cNvSpPr txBox="1"/>
            <p:nvPr/>
          </p:nvSpPr>
          <p:spPr>
            <a:xfrm>
              <a:off x="5543550" y="1748988"/>
              <a:ext cx="850900" cy="707886"/>
            </a:xfrm>
            <a:prstGeom prst="rect">
              <a:avLst/>
            </a:prstGeom>
            <a:grpFill/>
            <a:ln w="38100">
              <a:solidFill>
                <a:schemeClr val="accent4">
                  <a:lumMod val="40000"/>
                  <a:lumOff val="60000"/>
                </a:schemeClr>
              </a:solidFill>
            </a:ln>
          </p:spPr>
          <p:txBody>
            <a:bodyPr wrap="square" rtlCol="0">
              <a:spAutoFit/>
            </a:bodyPr>
            <a:lstStyle/>
            <a:p>
              <a:r>
                <a:rPr lang="en-US" sz="4000" dirty="0">
                  <a:solidFill>
                    <a:schemeClr val="accent4">
                      <a:lumMod val="40000"/>
                      <a:lumOff val="60000"/>
                    </a:schemeClr>
                  </a:solidFill>
                  <a:latin typeface="Montserrat" panose="00000500000000000000" pitchFamily="2" charset="0"/>
                </a:rPr>
                <a:t>03</a:t>
              </a:r>
            </a:p>
          </p:txBody>
        </p:sp>
        <p:sp>
          <p:nvSpPr>
            <p:cNvPr id="144" name="TextBox 143">
              <a:extLst>
                <a:ext uri="{FF2B5EF4-FFF2-40B4-BE49-F238E27FC236}">
                  <a16:creationId xmlns:a16="http://schemas.microsoft.com/office/drawing/2014/main" id="{D27F29D5-3618-C4A2-3B7F-9CDB0BB436C2}"/>
                </a:ext>
              </a:extLst>
            </p:cNvPr>
            <p:cNvSpPr txBox="1"/>
            <p:nvPr/>
          </p:nvSpPr>
          <p:spPr>
            <a:xfrm>
              <a:off x="5486400" y="2707262"/>
              <a:ext cx="965200" cy="1546577"/>
            </a:xfrm>
            <a:prstGeom prst="rect">
              <a:avLst/>
            </a:prstGeom>
            <a:grpFill/>
            <a:ln w="38100">
              <a:solidFill>
                <a:schemeClr val="accent4">
                  <a:lumMod val="40000"/>
                  <a:lumOff val="60000"/>
                </a:schemeClr>
              </a:solidFill>
            </a:ln>
          </p:spPr>
          <p:txBody>
            <a:bodyPr wrap="square" rtlCol="0">
              <a:spAutoFit/>
            </a:bodyPr>
            <a:lstStyle/>
            <a:p>
              <a:r>
                <a:rPr lang="en-US" sz="1050" b="1" dirty="0">
                  <a:solidFill>
                    <a:schemeClr val="accent4">
                      <a:lumMod val="40000"/>
                      <a:lumOff val="60000"/>
                    </a:schemeClr>
                  </a:solidFill>
                </a:rPr>
                <a:t>Think Long‑Term  His decisions, like global acquisitions, were made with future growth in mind.</a:t>
              </a:r>
              <a:endParaRPr lang="en-US" sz="1600" dirty="0">
                <a:solidFill>
                  <a:schemeClr val="accent4">
                    <a:lumMod val="40000"/>
                    <a:lumOff val="60000"/>
                  </a:schemeClr>
                </a:solidFill>
                <a:latin typeface="Montserrat" panose="00000500000000000000" pitchFamily="2" charset="0"/>
              </a:endParaRPr>
            </a:p>
          </p:txBody>
        </p:sp>
      </p:grpSp>
      <p:grpSp>
        <p:nvGrpSpPr>
          <p:cNvPr id="26" name="Group 25">
            <a:extLst>
              <a:ext uri="{FF2B5EF4-FFF2-40B4-BE49-F238E27FC236}">
                <a16:creationId xmlns:a16="http://schemas.microsoft.com/office/drawing/2014/main" id="{8C7B0447-FF7A-4318-0DC4-F4858FCFF205}"/>
              </a:ext>
            </a:extLst>
          </p:cNvPr>
          <p:cNvGrpSpPr/>
          <p:nvPr/>
        </p:nvGrpSpPr>
        <p:grpSpPr>
          <a:xfrm>
            <a:off x="606621" y="2633505"/>
            <a:ext cx="1500582" cy="2304213"/>
            <a:chOff x="5813431" y="3516086"/>
            <a:chExt cx="565139" cy="762000"/>
          </a:xfrm>
          <a:solidFill>
            <a:schemeClr val="tx2">
              <a:lumMod val="75000"/>
            </a:schemeClr>
          </a:solidFill>
        </p:grpSpPr>
        <p:sp>
          <p:nvSpPr>
            <p:cNvPr id="27" name="Freeform: Shape 26">
              <a:extLst>
                <a:ext uri="{FF2B5EF4-FFF2-40B4-BE49-F238E27FC236}">
                  <a16:creationId xmlns:a16="http://schemas.microsoft.com/office/drawing/2014/main" id="{4A623240-5A98-FDCC-696C-7A147B0C065A}"/>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 name="Group 27">
              <a:extLst>
                <a:ext uri="{FF2B5EF4-FFF2-40B4-BE49-F238E27FC236}">
                  <a16:creationId xmlns:a16="http://schemas.microsoft.com/office/drawing/2014/main" id="{28360242-B1DD-046B-3E94-6C6F17625803}"/>
                </a:ext>
              </a:extLst>
            </p:cNvPr>
            <p:cNvGrpSpPr/>
            <p:nvPr/>
          </p:nvGrpSpPr>
          <p:grpSpPr>
            <a:xfrm>
              <a:off x="5813431" y="3516086"/>
              <a:ext cx="138636" cy="762000"/>
              <a:chOff x="5813431" y="3516086"/>
              <a:chExt cx="138636" cy="762000"/>
            </a:xfrm>
            <a:grpFill/>
          </p:grpSpPr>
          <p:cxnSp>
            <p:nvCxnSpPr>
              <p:cNvPr id="33" name="Straight Connector 32">
                <a:extLst>
                  <a:ext uri="{FF2B5EF4-FFF2-40B4-BE49-F238E27FC236}">
                    <a16:creationId xmlns:a16="http://schemas.microsoft.com/office/drawing/2014/main" id="{29FBB4BD-7778-41FA-E6B1-9DD2EA728B05}"/>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5110A97-1504-D2CB-9BC8-0391D9B060D0}"/>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77E35F5-1B59-1E8E-783F-6DAAF858B489}"/>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69988CB4-873E-A837-7780-5285089773A7}"/>
                </a:ext>
              </a:extLst>
            </p:cNvPr>
            <p:cNvGrpSpPr/>
            <p:nvPr/>
          </p:nvGrpSpPr>
          <p:grpSpPr>
            <a:xfrm rot="10800000">
              <a:off x="6239934" y="3516086"/>
              <a:ext cx="138636" cy="762000"/>
              <a:chOff x="5813431" y="3516086"/>
              <a:chExt cx="138636" cy="762000"/>
            </a:xfrm>
            <a:grpFill/>
          </p:grpSpPr>
          <p:cxnSp>
            <p:nvCxnSpPr>
              <p:cNvPr id="30" name="Straight Connector 29">
                <a:extLst>
                  <a:ext uri="{FF2B5EF4-FFF2-40B4-BE49-F238E27FC236}">
                    <a16:creationId xmlns:a16="http://schemas.microsoft.com/office/drawing/2014/main" id="{864C12F5-CD55-AB19-C9B7-5B927859C82C}"/>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90718EB-C5E1-71F4-8B69-7D2D152BF7EF}"/>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A2C2BEE-8E00-7EEB-62AD-506218623DA3}"/>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838D0E8C-1D12-EA58-D083-3B5572F35AF4}"/>
              </a:ext>
            </a:extLst>
          </p:cNvPr>
          <p:cNvGrpSpPr/>
          <p:nvPr/>
        </p:nvGrpSpPr>
        <p:grpSpPr>
          <a:xfrm>
            <a:off x="2914425" y="2633505"/>
            <a:ext cx="1500582" cy="2304213"/>
            <a:chOff x="5813431" y="3516086"/>
            <a:chExt cx="565139" cy="762000"/>
          </a:xfrm>
          <a:solidFill>
            <a:schemeClr val="accent2">
              <a:lumMod val="75000"/>
            </a:schemeClr>
          </a:solidFill>
        </p:grpSpPr>
        <p:sp>
          <p:nvSpPr>
            <p:cNvPr id="102" name="Freeform: Shape 101">
              <a:extLst>
                <a:ext uri="{FF2B5EF4-FFF2-40B4-BE49-F238E27FC236}">
                  <a16:creationId xmlns:a16="http://schemas.microsoft.com/office/drawing/2014/main" id="{4FCDBA7F-9538-76A3-56DE-9DD0C12CBDE1}"/>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3" name="Group 102">
              <a:extLst>
                <a:ext uri="{FF2B5EF4-FFF2-40B4-BE49-F238E27FC236}">
                  <a16:creationId xmlns:a16="http://schemas.microsoft.com/office/drawing/2014/main" id="{2ED4186E-7CA3-12DC-E85D-17EE595AA718}"/>
                </a:ext>
              </a:extLst>
            </p:cNvPr>
            <p:cNvGrpSpPr/>
            <p:nvPr/>
          </p:nvGrpSpPr>
          <p:grpSpPr>
            <a:xfrm>
              <a:off x="5813431" y="3516086"/>
              <a:ext cx="138636" cy="762000"/>
              <a:chOff x="5813431" y="3516086"/>
              <a:chExt cx="138636" cy="762000"/>
            </a:xfrm>
            <a:grpFill/>
          </p:grpSpPr>
          <p:cxnSp>
            <p:nvCxnSpPr>
              <p:cNvPr id="108" name="Straight Connector 107">
                <a:extLst>
                  <a:ext uri="{FF2B5EF4-FFF2-40B4-BE49-F238E27FC236}">
                    <a16:creationId xmlns:a16="http://schemas.microsoft.com/office/drawing/2014/main" id="{942C905A-0060-FA43-EE6E-CFF3D3ED6370}"/>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878B6F6-1D3A-FD84-ECD8-D8A77A316E0A}"/>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2955F43-5387-2843-45D8-DBC38B3CB56A}"/>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D2D0F665-B00A-87E9-06EB-8DB859C47A7D}"/>
                </a:ext>
              </a:extLst>
            </p:cNvPr>
            <p:cNvGrpSpPr/>
            <p:nvPr/>
          </p:nvGrpSpPr>
          <p:grpSpPr>
            <a:xfrm rot="10800000">
              <a:off x="6239934" y="3516086"/>
              <a:ext cx="138636" cy="762000"/>
              <a:chOff x="5813431" y="3516086"/>
              <a:chExt cx="138636" cy="762000"/>
            </a:xfrm>
            <a:grpFill/>
          </p:grpSpPr>
          <p:cxnSp>
            <p:nvCxnSpPr>
              <p:cNvPr id="105" name="Straight Connector 104">
                <a:extLst>
                  <a:ext uri="{FF2B5EF4-FFF2-40B4-BE49-F238E27FC236}">
                    <a16:creationId xmlns:a16="http://schemas.microsoft.com/office/drawing/2014/main" id="{CCE04CF0-1204-C81C-9AF1-C14306A23E4E}"/>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2F2ECE1-F3C9-7C06-2BC2-47EB6D59801B}"/>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ED40040-A395-64E6-4B2B-D1395B47B3EF}"/>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1" name="Group 110">
            <a:extLst>
              <a:ext uri="{FF2B5EF4-FFF2-40B4-BE49-F238E27FC236}">
                <a16:creationId xmlns:a16="http://schemas.microsoft.com/office/drawing/2014/main" id="{F2180CD5-0542-2573-E72E-17D5749A808D}"/>
              </a:ext>
            </a:extLst>
          </p:cNvPr>
          <p:cNvGrpSpPr/>
          <p:nvPr/>
        </p:nvGrpSpPr>
        <p:grpSpPr>
          <a:xfrm>
            <a:off x="5453890" y="2633505"/>
            <a:ext cx="1500582" cy="2304213"/>
            <a:chOff x="5813431" y="3516086"/>
            <a:chExt cx="565139" cy="762000"/>
          </a:xfrm>
          <a:solidFill>
            <a:schemeClr val="accent4">
              <a:lumMod val="75000"/>
            </a:schemeClr>
          </a:solidFill>
        </p:grpSpPr>
        <p:sp>
          <p:nvSpPr>
            <p:cNvPr id="112" name="Freeform: Shape 111">
              <a:extLst>
                <a:ext uri="{FF2B5EF4-FFF2-40B4-BE49-F238E27FC236}">
                  <a16:creationId xmlns:a16="http://schemas.microsoft.com/office/drawing/2014/main" id="{42E2C7DA-2005-B449-C4A2-2A41C60FAA29}"/>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3" name="Group 112">
              <a:extLst>
                <a:ext uri="{FF2B5EF4-FFF2-40B4-BE49-F238E27FC236}">
                  <a16:creationId xmlns:a16="http://schemas.microsoft.com/office/drawing/2014/main" id="{446347A4-6734-E7BC-4AB5-E5432F39A42D}"/>
                </a:ext>
              </a:extLst>
            </p:cNvPr>
            <p:cNvGrpSpPr/>
            <p:nvPr/>
          </p:nvGrpSpPr>
          <p:grpSpPr>
            <a:xfrm>
              <a:off x="5813431" y="3516086"/>
              <a:ext cx="138636" cy="762000"/>
              <a:chOff x="5813431" y="3516086"/>
              <a:chExt cx="138636" cy="762000"/>
            </a:xfrm>
            <a:grpFill/>
          </p:grpSpPr>
          <p:cxnSp>
            <p:nvCxnSpPr>
              <p:cNvPr id="118" name="Straight Connector 117">
                <a:extLst>
                  <a:ext uri="{FF2B5EF4-FFF2-40B4-BE49-F238E27FC236}">
                    <a16:creationId xmlns:a16="http://schemas.microsoft.com/office/drawing/2014/main" id="{6CC53D4D-A0BE-2E5B-F3B4-6B806C3F993E}"/>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EBF6B55-9400-B2A4-F1A7-8559CE59263C}"/>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414551ED-EE69-D0E8-8167-1435BE14981D}"/>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D8E24C2A-2CEC-466D-7FDB-D991CE39A9D6}"/>
                </a:ext>
              </a:extLst>
            </p:cNvPr>
            <p:cNvGrpSpPr/>
            <p:nvPr/>
          </p:nvGrpSpPr>
          <p:grpSpPr>
            <a:xfrm rot="10800000">
              <a:off x="6239934" y="3516086"/>
              <a:ext cx="138636" cy="762000"/>
              <a:chOff x="5813431" y="3516086"/>
              <a:chExt cx="138636" cy="762000"/>
            </a:xfrm>
            <a:grpFill/>
          </p:grpSpPr>
          <p:cxnSp>
            <p:nvCxnSpPr>
              <p:cNvPr id="115" name="Straight Connector 114">
                <a:extLst>
                  <a:ext uri="{FF2B5EF4-FFF2-40B4-BE49-F238E27FC236}">
                    <a16:creationId xmlns:a16="http://schemas.microsoft.com/office/drawing/2014/main" id="{5A9CE8FF-8AEF-1D94-66DB-4029A5CF3C31}"/>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9636E30-9BD0-0ACF-1C50-65B9E93E57A7}"/>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9E775C-91F8-B1C3-F5BD-D7F7D1A77404}"/>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5" name="Group 144">
            <a:extLst>
              <a:ext uri="{FF2B5EF4-FFF2-40B4-BE49-F238E27FC236}">
                <a16:creationId xmlns:a16="http://schemas.microsoft.com/office/drawing/2014/main" id="{02A15437-9742-7FCF-BFBD-8F183B08BC6F}"/>
              </a:ext>
            </a:extLst>
          </p:cNvPr>
          <p:cNvGrpSpPr/>
          <p:nvPr/>
        </p:nvGrpSpPr>
        <p:grpSpPr>
          <a:xfrm>
            <a:off x="7993345" y="1613017"/>
            <a:ext cx="1422400" cy="3125210"/>
            <a:chOff x="5257800" y="1498600"/>
            <a:chExt cx="1422400" cy="3125210"/>
          </a:xfrm>
          <a:solidFill>
            <a:schemeClr val="accent5">
              <a:lumMod val="75000"/>
            </a:schemeClr>
          </a:solidFill>
        </p:grpSpPr>
        <p:sp>
          <p:nvSpPr>
            <p:cNvPr id="146" name="Freeform: Shape 145">
              <a:extLst>
                <a:ext uri="{FF2B5EF4-FFF2-40B4-BE49-F238E27FC236}">
                  <a16:creationId xmlns:a16="http://schemas.microsoft.com/office/drawing/2014/main" id="{4572261F-3EE4-EB27-D3E8-D01658FC49F4}"/>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5">
                    <a:lumMod val="40000"/>
                    <a:lumOff val="60000"/>
                  </a:schemeClr>
                </a:solidFill>
              </a:endParaRPr>
            </a:p>
          </p:txBody>
        </p:sp>
        <p:sp>
          <p:nvSpPr>
            <p:cNvPr id="147" name="TextBox 146">
              <a:extLst>
                <a:ext uri="{FF2B5EF4-FFF2-40B4-BE49-F238E27FC236}">
                  <a16:creationId xmlns:a16="http://schemas.microsoft.com/office/drawing/2014/main" id="{DD9F0229-3E70-4C40-D5B3-833D9FD10BDA}"/>
                </a:ext>
              </a:extLst>
            </p:cNvPr>
            <p:cNvSpPr txBox="1"/>
            <p:nvPr/>
          </p:nvSpPr>
          <p:spPr>
            <a:xfrm>
              <a:off x="5486400" y="1748988"/>
              <a:ext cx="965200" cy="707886"/>
            </a:xfrm>
            <a:prstGeom prst="rect">
              <a:avLst/>
            </a:prstGeom>
            <a:grpFill/>
            <a:ln w="38100">
              <a:solidFill>
                <a:schemeClr val="accent5">
                  <a:lumMod val="40000"/>
                  <a:lumOff val="60000"/>
                </a:schemeClr>
              </a:solidFill>
            </a:ln>
          </p:spPr>
          <p:txBody>
            <a:bodyPr wrap="square" rtlCol="0">
              <a:spAutoFit/>
            </a:bodyPr>
            <a:lstStyle/>
            <a:p>
              <a:r>
                <a:rPr lang="en-US" sz="4000" dirty="0">
                  <a:solidFill>
                    <a:schemeClr val="accent5">
                      <a:lumMod val="40000"/>
                      <a:lumOff val="60000"/>
                    </a:schemeClr>
                  </a:solidFill>
                  <a:latin typeface="Montserrat" panose="00000500000000000000" pitchFamily="2" charset="0"/>
                </a:rPr>
                <a:t>04</a:t>
              </a:r>
            </a:p>
          </p:txBody>
        </p:sp>
        <p:sp>
          <p:nvSpPr>
            <p:cNvPr id="148" name="TextBox 147">
              <a:extLst>
                <a:ext uri="{FF2B5EF4-FFF2-40B4-BE49-F238E27FC236}">
                  <a16:creationId xmlns:a16="http://schemas.microsoft.com/office/drawing/2014/main" id="{5C06746C-01B6-BCB3-BDC2-13350FDF0FDB}"/>
                </a:ext>
              </a:extLst>
            </p:cNvPr>
            <p:cNvSpPr txBox="1"/>
            <p:nvPr/>
          </p:nvSpPr>
          <p:spPr>
            <a:xfrm>
              <a:off x="5486400" y="2707262"/>
              <a:ext cx="965200" cy="1384995"/>
            </a:xfrm>
            <a:prstGeom prst="rect">
              <a:avLst/>
            </a:prstGeom>
            <a:grpFill/>
            <a:ln w="38100">
              <a:solidFill>
                <a:schemeClr val="accent5">
                  <a:lumMod val="40000"/>
                  <a:lumOff val="60000"/>
                </a:schemeClr>
              </a:solidFill>
            </a:ln>
          </p:spPr>
          <p:txBody>
            <a:bodyPr wrap="square" rtlCol="0">
              <a:spAutoFit/>
            </a:bodyPr>
            <a:lstStyle/>
            <a:p>
              <a:r>
                <a:rPr lang="en-US" sz="1050" b="1" dirty="0">
                  <a:solidFill>
                    <a:schemeClr val="accent5">
                      <a:lumMod val="40000"/>
                      <a:lumOff val="60000"/>
                    </a:schemeClr>
                  </a:solidFill>
                </a:rPr>
                <a:t>Put People First  From employees to communities, he prioritized human welfare over profits.</a:t>
              </a:r>
              <a:endParaRPr lang="en-US" sz="1600" dirty="0">
                <a:solidFill>
                  <a:schemeClr val="accent5">
                    <a:lumMod val="40000"/>
                    <a:lumOff val="60000"/>
                  </a:schemeClr>
                </a:solidFill>
                <a:latin typeface="Montserrat" panose="00000500000000000000" pitchFamily="2" charset="0"/>
              </a:endParaRPr>
            </a:p>
          </p:txBody>
        </p:sp>
      </p:grpSp>
      <p:grpSp>
        <p:nvGrpSpPr>
          <p:cNvPr id="121" name="Group 120">
            <a:extLst>
              <a:ext uri="{FF2B5EF4-FFF2-40B4-BE49-F238E27FC236}">
                <a16:creationId xmlns:a16="http://schemas.microsoft.com/office/drawing/2014/main" id="{1E81E265-C3BE-DC83-7453-724340B791B2}"/>
              </a:ext>
            </a:extLst>
          </p:cNvPr>
          <p:cNvGrpSpPr/>
          <p:nvPr/>
        </p:nvGrpSpPr>
        <p:grpSpPr>
          <a:xfrm>
            <a:off x="7993350" y="2633505"/>
            <a:ext cx="1500582" cy="2304213"/>
            <a:chOff x="5813431" y="3516086"/>
            <a:chExt cx="565139" cy="762000"/>
          </a:xfrm>
          <a:solidFill>
            <a:schemeClr val="accent5">
              <a:lumMod val="75000"/>
            </a:schemeClr>
          </a:solidFill>
        </p:grpSpPr>
        <p:sp>
          <p:nvSpPr>
            <p:cNvPr id="122" name="Freeform: Shape 121">
              <a:extLst>
                <a:ext uri="{FF2B5EF4-FFF2-40B4-BE49-F238E27FC236}">
                  <a16:creationId xmlns:a16="http://schemas.microsoft.com/office/drawing/2014/main" id="{77F574A2-07A7-8459-B0EB-6331E321A763}"/>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3" name="Group 122">
              <a:extLst>
                <a:ext uri="{FF2B5EF4-FFF2-40B4-BE49-F238E27FC236}">
                  <a16:creationId xmlns:a16="http://schemas.microsoft.com/office/drawing/2014/main" id="{B13379F4-73DB-1923-04BD-09D26552FDFD}"/>
                </a:ext>
              </a:extLst>
            </p:cNvPr>
            <p:cNvGrpSpPr/>
            <p:nvPr/>
          </p:nvGrpSpPr>
          <p:grpSpPr>
            <a:xfrm>
              <a:off x="5813431" y="3516086"/>
              <a:ext cx="138636" cy="762000"/>
              <a:chOff x="5813431" y="3516086"/>
              <a:chExt cx="138636" cy="762000"/>
            </a:xfrm>
            <a:grpFill/>
          </p:grpSpPr>
          <p:cxnSp>
            <p:nvCxnSpPr>
              <p:cNvPr id="128" name="Straight Connector 127">
                <a:extLst>
                  <a:ext uri="{FF2B5EF4-FFF2-40B4-BE49-F238E27FC236}">
                    <a16:creationId xmlns:a16="http://schemas.microsoft.com/office/drawing/2014/main" id="{3F74051A-D50E-D2AA-E3A3-70F49232A365}"/>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1ECA148-6EEC-BDBA-6F67-5A27D67D08D9}"/>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593F83A-29B8-A72D-D499-01801E408DF8}"/>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36BE7617-6AE5-5A13-6062-F9FF652D1CDF}"/>
                </a:ext>
              </a:extLst>
            </p:cNvPr>
            <p:cNvGrpSpPr/>
            <p:nvPr/>
          </p:nvGrpSpPr>
          <p:grpSpPr>
            <a:xfrm rot="10800000">
              <a:off x="6239934" y="3516086"/>
              <a:ext cx="138636" cy="762000"/>
              <a:chOff x="5813431" y="3516086"/>
              <a:chExt cx="138636" cy="762000"/>
            </a:xfrm>
            <a:grpFill/>
          </p:grpSpPr>
          <p:cxnSp>
            <p:nvCxnSpPr>
              <p:cNvPr id="125" name="Straight Connector 124">
                <a:extLst>
                  <a:ext uri="{FF2B5EF4-FFF2-40B4-BE49-F238E27FC236}">
                    <a16:creationId xmlns:a16="http://schemas.microsoft.com/office/drawing/2014/main" id="{8C856945-A376-D650-B681-837B8CF07AA7}"/>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A4BFEBF-F089-E1F6-5B47-A1A58F4E3CFB}"/>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426208E9-8351-5A3E-E9BE-B6D8055400B9}"/>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id="{4505CE78-E930-0145-5B34-5873C9B3E071}"/>
              </a:ext>
            </a:extLst>
          </p:cNvPr>
          <p:cNvGrpSpPr/>
          <p:nvPr/>
        </p:nvGrpSpPr>
        <p:grpSpPr>
          <a:xfrm>
            <a:off x="10285678" y="0"/>
            <a:ext cx="1422400" cy="3125210"/>
            <a:chOff x="5257800" y="1498600"/>
            <a:chExt cx="1422400" cy="3125210"/>
          </a:xfrm>
          <a:solidFill>
            <a:schemeClr val="accent6">
              <a:lumMod val="75000"/>
            </a:schemeClr>
          </a:solidFill>
        </p:grpSpPr>
        <p:sp>
          <p:nvSpPr>
            <p:cNvPr id="150" name="Freeform: Shape 149">
              <a:extLst>
                <a:ext uri="{FF2B5EF4-FFF2-40B4-BE49-F238E27FC236}">
                  <a16:creationId xmlns:a16="http://schemas.microsoft.com/office/drawing/2014/main" id="{F66EC7D3-4554-7BFA-441E-82F35A098D7C}"/>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lumMod val="60000"/>
                    <a:lumOff val="40000"/>
                  </a:schemeClr>
                </a:solidFill>
              </a:endParaRPr>
            </a:p>
          </p:txBody>
        </p:sp>
        <p:sp>
          <p:nvSpPr>
            <p:cNvPr id="151" name="TextBox 150">
              <a:extLst>
                <a:ext uri="{FF2B5EF4-FFF2-40B4-BE49-F238E27FC236}">
                  <a16:creationId xmlns:a16="http://schemas.microsoft.com/office/drawing/2014/main" id="{802C0025-7598-F4E7-DA23-E2863824F5B7}"/>
                </a:ext>
              </a:extLst>
            </p:cNvPr>
            <p:cNvSpPr txBox="1"/>
            <p:nvPr/>
          </p:nvSpPr>
          <p:spPr>
            <a:xfrm>
              <a:off x="5486400" y="1748988"/>
              <a:ext cx="965200" cy="707886"/>
            </a:xfrm>
            <a:prstGeom prst="rect">
              <a:avLst/>
            </a:prstGeom>
            <a:grpFill/>
            <a:ln w="38100">
              <a:solidFill>
                <a:schemeClr val="accent6">
                  <a:lumMod val="40000"/>
                  <a:lumOff val="60000"/>
                </a:schemeClr>
              </a:solidFill>
            </a:ln>
          </p:spPr>
          <p:txBody>
            <a:bodyPr wrap="square" rtlCol="0">
              <a:spAutoFit/>
            </a:bodyPr>
            <a:lstStyle/>
            <a:p>
              <a:r>
                <a:rPr lang="en-US" sz="4000" dirty="0">
                  <a:solidFill>
                    <a:schemeClr val="accent6">
                      <a:lumMod val="60000"/>
                      <a:lumOff val="40000"/>
                    </a:schemeClr>
                  </a:solidFill>
                  <a:latin typeface="Montserrat" panose="00000500000000000000" pitchFamily="2" charset="0"/>
                </a:rPr>
                <a:t>05</a:t>
              </a:r>
            </a:p>
          </p:txBody>
        </p:sp>
        <p:sp>
          <p:nvSpPr>
            <p:cNvPr id="152" name="TextBox 151">
              <a:extLst>
                <a:ext uri="{FF2B5EF4-FFF2-40B4-BE49-F238E27FC236}">
                  <a16:creationId xmlns:a16="http://schemas.microsoft.com/office/drawing/2014/main" id="{EBCAACB6-AAD4-1681-2C3A-AB2F613714D0}"/>
                </a:ext>
              </a:extLst>
            </p:cNvPr>
            <p:cNvSpPr txBox="1"/>
            <p:nvPr/>
          </p:nvSpPr>
          <p:spPr>
            <a:xfrm>
              <a:off x="5486400" y="2707262"/>
              <a:ext cx="965200" cy="1546577"/>
            </a:xfrm>
            <a:prstGeom prst="rect">
              <a:avLst/>
            </a:prstGeom>
            <a:grpFill/>
            <a:ln w="38100">
              <a:solidFill>
                <a:schemeClr val="accent6">
                  <a:lumMod val="40000"/>
                  <a:lumOff val="60000"/>
                </a:schemeClr>
              </a:solidFill>
            </a:ln>
          </p:spPr>
          <p:txBody>
            <a:bodyPr wrap="square" rtlCol="0">
              <a:spAutoFit/>
            </a:bodyPr>
            <a:lstStyle/>
            <a:p>
              <a:r>
                <a:rPr lang="en-US" sz="1050" b="1" dirty="0">
                  <a:solidFill>
                    <a:schemeClr val="accent6">
                      <a:lumMod val="60000"/>
                      <a:lumOff val="40000"/>
                    </a:schemeClr>
                  </a:solidFill>
                </a:rPr>
                <a:t>Stay Resilient in Crisis  His calm and compassionate response during 26/11 showed strength in adversity.</a:t>
              </a:r>
              <a:endParaRPr lang="en-US" sz="1600" dirty="0">
                <a:solidFill>
                  <a:schemeClr val="accent6">
                    <a:lumMod val="60000"/>
                    <a:lumOff val="40000"/>
                  </a:schemeClr>
                </a:solidFill>
                <a:latin typeface="Montserrat" panose="00000500000000000000" pitchFamily="2" charset="0"/>
              </a:endParaRPr>
            </a:p>
          </p:txBody>
        </p:sp>
      </p:grpSp>
      <p:grpSp>
        <p:nvGrpSpPr>
          <p:cNvPr id="131" name="Group 130">
            <a:extLst>
              <a:ext uri="{FF2B5EF4-FFF2-40B4-BE49-F238E27FC236}">
                <a16:creationId xmlns:a16="http://schemas.microsoft.com/office/drawing/2014/main" id="{4587E0E4-AF26-6113-2EB2-D858E2310665}"/>
              </a:ext>
            </a:extLst>
          </p:cNvPr>
          <p:cNvGrpSpPr/>
          <p:nvPr/>
        </p:nvGrpSpPr>
        <p:grpSpPr>
          <a:xfrm>
            <a:off x="10301154" y="2633505"/>
            <a:ext cx="1500582" cy="2304213"/>
            <a:chOff x="5813431" y="3516086"/>
            <a:chExt cx="565139" cy="762000"/>
          </a:xfrm>
          <a:solidFill>
            <a:schemeClr val="accent6">
              <a:lumMod val="75000"/>
            </a:schemeClr>
          </a:solidFill>
        </p:grpSpPr>
        <p:sp>
          <p:nvSpPr>
            <p:cNvPr id="132" name="Freeform: Shape 131">
              <a:extLst>
                <a:ext uri="{FF2B5EF4-FFF2-40B4-BE49-F238E27FC236}">
                  <a16:creationId xmlns:a16="http://schemas.microsoft.com/office/drawing/2014/main" id="{E6DE5EEF-0DE6-5A27-C57D-DD6238568620}"/>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3" name="Group 132">
              <a:extLst>
                <a:ext uri="{FF2B5EF4-FFF2-40B4-BE49-F238E27FC236}">
                  <a16:creationId xmlns:a16="http://schemas.microsoft.com/office/drawing/2014/main" id="{32E3A5A8-7FC1-F527-E429-D7B30F0C52B1}"/>
                </a:ext>
              </a:extLst>
            </p:cNvPr>
            <p:cNvGrpSpPr/>
            <p:nvPr/>
          </p:nvGrpSpPr>
          <p:grpSpPr>
            <a:xfrm>
              <a:off x="5813431" y="3516086"/>
              <a:ext cx="138636" cy="762000"/>
              <a:chOff x="5813431" y="3516086"/>
              <a:chExt cx="138636" cy="762000"/>
            </a:xfrm>
            <a:grpFill/>
          </p:grpSpPr>
          <p:cxnSp>
            <p:nvCxnSpPr>
              <p:cNvPr id="138" name="Straight Connector 137">
                <a:extLst>
                  <a:ext uri="{FF2B5EF4-FFF2-40B4-BE49-F238E27FC236}">
                    <a16:creationId xmlns:a16="http://schemas.microsoft.com/office/drawing/2014/main" id="{A6390D76-6CFC-6344-96AC-76C6D9C20B41}"/>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45A068D-3752-036D-F2EC-88633FDC140F}"/>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A07B23F-0983-A525-8BA9-28169DCFA0CE}"/>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CDCD4BC7-188F-DCF1-5BC9-F11D5D26E7CC}"/>
                </a:ext>
              </a:extLst>
            </p:cNvPr>
            <p:cNvGrpSpPr/>
            <p:nvPr/>
          </p:nvGrpSpPr>
          <p:grpSpPr>
            <a:xfrm rot="10800000">
              <a:off x="6239934" y="3516086"/>
              <a:ext cx="138636" cy="762000"/>
              <a:chOff x="5813431" y="3516086"/>
              <a:chExt cx="138636" cy="762000"/>
            </a:xfrm>
            <a:grpFill/>
          </p:grpSpPr>
          <p:cxnSp>
            <p:nvCxnSpPr>
              <p:cNvPr id="135" name="Straight Connector 134">
                <a:extLst>
                  <a:ext uri="{FF2B5EF4-FFF2-40B4-BE49-F238E27FC236}">
                    <a16:creationId xmlns:a16="http://schemas.microsoft.com/office/drawing/2014/main" id="{536A8A9E-3617-72B8-7717-D2EAE8CC0B73}"/>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00DC0E6-F297-17BE-7936-8B9A5C8C9401}"/>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A479B97-09B4-0162-1679-BE03DF8CD528}"/>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0535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C9A59A0F-405A-517C-A8E8-FD69BEA65583}"/>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1012F76E-8AB9-A1F5-E1A1-CF09519AC9AB}"/>
              </a:ext>
            </a:extLst>
          </p:cNvPr>
          <p:cNvGrpSpPr/>
          <p:nvPr/>
        </p:nvGrpSpPr>
        <p:grpSpPr>
          <a:xfrm>
            <a:off x="631645" y="1613018"/>
            <a:ext cx="1422400" cy="3125210"/>
            <a:chOff x="5257800" y="1498600"/>
            <a:chExt cx="1422400" cy="3125210"/>
          </a:xfrm>
        </p:grpSpPr>
        <p:sp>
          <p:nvSpPr>
            <p:cNvPr id="3" name="Freeform: Shape 2">
              <a:extLst>
                <a:ext uri="{FF2B5EF4-FFF2-40B4-BE49-F238E27FC236}">
                  <a16:creationId xmlns:a16="http://schemas.microsoft.com/office/drawing/2014/main" id="{8B3CF6BE-2B4E-0B07-E22A-CA563E21FF5E}"/>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solidFill>
              <a:schemeClr val="tx2">
                <a:lumMod val="75000"/>
              </a:schemeClr>
            </a:solidFill>
            <a:ln w="3810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DDAFC9B1-9523-19E7-3F65-7C62DAC58117}"/>
                </a:ext>
              </a:extLst>
            </p:cNvPr>
            <p:cNvSpPr txBox="1"/>
            <p:nvPr/>
          </p:nvSpPr>
          <p:spPr>
            <a:xfrm>
              <a:off x="5600700" y="1816100"/>
              <a:ext cx="736600" cy="707886"/>
            </a:xfrm>
            <a:prstGeom prst="rect">
              <a:avLst/>
            </a:prstGeom>
            <a:noFill/>
            <a:ln w="38100">
              <a:solidFill>
                <a:schemeClr val="tx2">
                  <a:lumMod val="40000"/>
                  <a:lumOff val="60000"/>
                </a:schemeClr>
              </a:solidFill>
            </a:ln>
          </p:spPr>
          <p:txBody>
            <a:bodyPr wrap="square" rtlCol="0">
              <a:spAutoFit/>
            </a:bodyPr>
            <a:lstStyle/>
            <a:p>
              <a:r>
                <a:rPr lang="en-US" sz="4000" dirty="0">
                  <a:solidFill>
                    <a:schemeClr val="tx2">
                      <a:lumMod val="40000"/>
                      <a:lumOff val="60000"/>
                    </a:schemeClr>
                  </a:solidFill>
                  <a:latin typeface="Montserrat" panose="00000500000000000000" pitchFamily="2" charset="0"/>
                </a:rPr>
                <a:t>01</a:t>
              </a:r>
            </a:p>
          </p:txBody>
        </p:sp>
        <p:sp>
          <p:nvSpPr>
            <p:cNvPr id="6" name="TextBox 5">
              <a:extLst>
                <a:ext uri="{FF2B5EF4-FFF2-40B4-BE49-F238E27FC236}">
                  <a16:creationId xmlns:a16="http://schemas.microsoft.com/office/drawing/2014/main" id="{B7474F6E-762F-871D-B413-AAC3FDEC83E0}"/>
                </a:ext>
              </a:extLst>
            </p:cNvPr>
            <p:cNvSpPr txBox="1"/>
            <p:nvPr/>
          </p:nvSpPr>
          <p:spPr>
            <a:xfrm>
              <a:off x="5486400" y="2707262"/>
              <a:ext cx="965200" cy="1546577"/>
            </a:xfrm>
            <a:prstGeom prst="rect">
              <a:avLst/>
            </a:prstGeom>
            <a:noFill/>
            <a:ln w="38100">
              <a:solidFill>
                <a:schemeClr val="tx2">
                  <a:lumMod val="40000"/>
                  <a:lumOff val="60000"/>
                </a:schemeClr>
              </a:solidFill>
            </a:ln>
          </p:spPr>
          <p:txBody>
            <a:bodyPr wrap="square" rtlCol="0">
              <a:spAutoFit/>
            </a:bodyPr>
            <a:lstStyle/>
            <a:p>
              <a:r>
                <a:rPr lang="en-US" sz="1050" b="1" dirty="0">
                  <a:solidFill>
                    <a:schemeClr val="tx2">
                      <a:lumMod val="40000"/>
                      <a:lumOff val="60000"/>
                    </a:schemeClr>
                  </a:solidFill>
                </a:rPr>
                <a:t>Lead with Humility  True leadership is about staying grounded, not showing off power or wealth.</a:t>
              </a:r>
              <a:endParaRPr lang="en-US" sz="1600" dirty="0">
                <a:solidFill>
                  <a:schemeClr val="tx2">
                    <a:lumMod val="40000"/>
                    <a:lumOff val="60000"/>
                  </a:schemeClr>
                </a:solidFill>
                <a:latin typeface="Montserrat" panose="00000500000000000000" pitchFamily="2" charset="0"/>
              </a:endParaRPr>
            </a:p>
          </p:txBody>
        </p:sp>
      </p:grpSp>
      <p:grpSp>
        <p:nvGrpSpPr>
          <p:cNvPr id="8" name="Group 7">
            <a:extLst>
              <a:ext uri="{FF2B5EF4-FFF2-40B4-BE49-F238E27FC236}">
                <a16:creationId xmlns:a16="http://schemas.microsoft.com/office/drawing/2014/main" id="{D7A96BCC-B531-206C-A0D0-047170145646}"/>
              </a:ext>
            </a:extLst>
          </p:cNvPr>
          <p:cNvGrpSpPr/>
          <p:nvPr/>
        </p:nvGrpSpPr>
        <p:grpSpPr>
          <a:xfrm>
            <a:off x="2967824" y="1613017"/>
            <a:ext cx="1422400" cy="3125210"/>
            <a:chOff x="5257800" y="1498600"/>
            <a:chExt cx="1422400" cy="3125210"/>
          </a:xfrm>
          <a:solidFill>
            <a:schemeClr val="accent2">
              <a:lumMod val="75000"/>
            </a:schemeClr>
          </a:solidFill>
        </p:grpSpPr>
        <p:sp>
          <p:nvSpPr>
            <p:cNvPr id="9" name="Freeform: Shape 8">
              <a:extLst>
                <a:ext uri="{FF2B5EF4-FFF2-40B4-BE49-F238E27FC236}">
                  <a16:creationId xmlns:a16="http://schemas.microsoft.com/office/drawing/2014/main" id="{FDCFB4D8-DF84-192F-87C8-32873393630F}"/>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lumMod val="60000"/>
                    <a:lumOff val="40000"/>
                  </a:schemeClr>
                </a:solidFill>
              </a:endParaRPr>
            </a:p>
          </p:txBody>
        </p:sp>
        <p:sp>
          <p:nvSpPr>
            <p:cNvPr id="10" name="TextBox 9">
              <a:extLst>
                <a:ext uri="{FF2B5EF4-FFF2-40B4-BE49-F238E27FC236}">
                  <a16:creationId xmlns:a16="http://schemas.microsoft.com/office/drawing/2014/main" id="{B76F37C5-2435-B490-B031-33CD2D1D547A}"/>
                </a:ext>
              </a:extLst>
            </p:cNvPr>
            <p:cNvSpPr txBox="1"/>
            <p:nvPr/>
          </p:nvSpPr>
          <p:spPr>
            <a:xfrm>
              <a:off x="5543550" y="1748988"/>
              <a:ext cx="850900" cy="707886"/>
            </a:xfrm>
            <a:prstGeom prst="rect">
              <a:avLst/>
            </a:prstGeom>
            <a:grpFill/>
            <a:ln w="38100">
              <a:solidFill>
                <a:schemeClr val="accent2">
                  <a:lumMod val="60000"/>
                  <a:lumOff val="40000"/>
                </a:schemeClr>
              </a:solidFill>
            </a:ln>
          </p:spPr>
          <p:txBody>
            <a:bodyPr wrap="square" rtlCol="0">
              <a:spAutoFit/>
            </a:bodyPr>
            <a:lstStyle/>
            <a:p>
              <a:r>
                <a:rPr lang="en-US" sz="4000" dirty="0">
                  <a:solidFill>
                    <a:schemeClr val="accent2">
                      <a:lumMod val="60000"/>
                      <a:lumOff val="40000"/>
                    </a:schemeClr>
                  </a:solidFill>
                  <a:latin typeface="Montserrat" panose="00000500000000000000" pitchFamily="2" charset="0"/>
                </a:rPr>
                <a:t>02</a:t>
              </a:r>
            </a:p>
          </p:txBody>
        </p:sp>
        <p:sp>
          <p:nvSpPr>
            <p:cNvPr id="11" name="TextBox 10">
              <a:extLst>
                <a:ext uri="{FF2B5EF4-FFF2-40B4-BE49-F238E27FC236}">
                  <a16:creationId xmlns:a16="http://schemas.microsoft.com/office/drawing/2014/main" id="{716DC9EB-7259-65CB-31A6-6D927128A315}"/>
                </a:ext>
              </a:extLst>
            </p:cNvPr>
            <p:cNvSpPr txBox="1"/>
            <p:nvPr/>
          </p:nvSpPr>
          <p:spPr>
            <a:xfrm>
              <a:off x="5486400" y="2707262"/>
              <a:ext cx="965200" cy="1708160"/>
            </a:xfrm>
            <a:prstGeom prst="rect">
              <a:avLst/>
            </a:prstGeom>
            <a:grpFill/>
            <a:ln w="38100">
              <a:solidFill>
                <a:schemeClr val="accent2">
                  <a:lumMod val="60000"/>
                  <a:lumOff val="40000"/>
                </a:schemeClr>
              </a:solidFill>
            </a:ln>
          </p:spPr>
          <p:txBody>
            <a:bodyPr wrap="square" rtlCol="0">
              <a:spAutoFit/>
            </a:bodyPr>
            <a:lstStyle/>
            <a:p>
              <a:r>
                <a:rPr lang="en-US" sz="1050" b="1" dirty="0">
                  <a:solidFill>
                    <a:schemeClr val="accent2">
                      <a:lumMod val="60000"/>
                      <a:lumOff val="40000"/>
                    </a:schemeClr>
                  </a:solidFill>
                </a:rPr>
                <a:t>Actions Speak Louder than Words  He showed that quiet, meaningful actions create more impact than publicity.</a:t>
              </a:r>
              <a:endParaRPr lang="en-US" sz="1600" dirty="0">
                <a:solidFill>
                  <a:schemeClr val="accent2">
                    <a:lumMod val="60000"/>
                    <a:lumOff val="40000"/>
                  </a:schemeClr>
                </a:solidFill>
                <a:latin typeface="Montserrat" panose="00000500000000000000" pitchFamily="2" charset="0"/>
              </a:endParaRPr>
            </a:p>
          </p:txBody>
        </p:sp>
      </p:grpSp>
      <p:grpSp>
        <p:nvGrpSpPr>
          <p:cNvPr id="141" name="Group 140">
            <a:extLst>
              <a:ext uri="{FF2B5EF4-FFF2-40B4-BE49-F238E27FC236}">
                <a16:creationId xmlns:a16="http://schemas.microsoft.com/office/drawing/2014/main" id="{9E7D7519-88C1-D196-252E-1722B3576CA2}"/>
              </a:ext>
            </a:extLst>
          </p:cNvPr>
          <p:cNvGrpSpPr/>
          <p:nvPr/>
        </p:nvGrpSpPr>
        <p:grpSpPr>
          <a:xfrm>
            <a:off x="5461594" y="1613017"/>
            <a:ext cx="1422400" cy="3125210"/>
            <a:chOff x="5257800" y="1498600"/>
            <a:chExt cx="1422400" cy="3125210"/>
          </a:xfrm>
          <a:solidFill>
            <a:schemeClr val="accent4">
              <a:lumMod val="75000"/>
            </a:schemeClr>
          </a:solidFill>
        </p:grpSpPr>
        <p:sp>
          <p:nvSpPr>
            <p:cNvPr id="142" name="Freeform: Shape 141">
              <a:extLst>
                <a:ext uri="{FF2B5EF4-FFF2-40B4-BE49-F238E27FC236}">
                  <a16:creationId xmlns:a16="http://schemas.microsoft.com/office/drawing/2014/main" id="{BA797465-C841-B6E4-4F79-CE4BEFB819AF}"/>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4">
                    <a:lumMod val="40000"/>
                    <a:lumOff val="60000"/>
                  </a:schemeClr>
                </a:solidFill>
              </a:endParaRPr>
            </a:p>
          </p:txBody>
        </p:sp>
        <p:sp>
          <p:nvSpPr>
            <p:cNvPr id="143" name="TextBox 142">
              <a:extLst>
                <a:ext uri="{FF2B5EF4-FFF2-40B4-BE49-F238E27FC236}">
                  <a16:creationId xmlns:a16="http://schemas.microsoft.com/office/drawing/2014/main" id="{FDA4E5B7-E3EA-A29D-56DB-0EA77F530289}"/>
                </a:ext>
              </a:extLst>
            </p:cNvPr>
            <p:cNvSpPr txBox="1"/>
            <p:nvPr/>
          </p:nvSpPr>
          <p:spPr>
            <a:xfrm>
              <a:off x="5543550" y="1748988"/>
              <a:ext cx="850900" cy="707886"/>
            </a:xfrm>
            <a:prstGeom prst="rect">
              <a:avLst/>
            </a:prstGeom>
            <a:grpFill/>
            <a:ln w="38100">
              <a:solidFill>
                <a:schemeClr val="accent4">
                  <a:lumMod val="40000"/>
                  <a:lumOff val="60000"/>
                </a:schemeClr>
              </a:solidFill>
            </a:ln>
          </p:spPr>
          <p:txBody>
            <a:bodyPr wrap="square" rtlCol="0">
              <a:spAutoFit/>
            </a:bodyPr>
            <a:lstStyle/>
            <a:p>
              <a:r>
                <a:rPr lang="en-US" sz="4000" dirty="0">
                  <a:solidFill>
                    <a:schemeClr val="accent4">
                      <a:lumMod val="40000"/>
                      <a:lumOff val="60000"/>
                    </a:schemeClr>
                  </a:solidFill>
                  <a:latin typeface="Montserrat" panose="00000500000000000000" pitchFamily="2" charset="0"/>
                </a:rPr>
                <a:t>03</a:t>
              </a:r>
            </a:p>
          </p:txBody>
        </p:sp>
        <p:sp>
          <p:nvSpPr>
            <p:cNvPr id="144" name="TextBox 143">
              <a:extLst>
                <a:ext uri="{FF2B5EF4-FFF2-40B4-BE49-F238E27FC236}">
                  <a16:creationId xmlns:a16="http://schemas.microsoft.com/office/drawing/2014/main" id="{7B89F494-9958-AA58-468C-AA8F8D8857F3}"/>
                </a:ext>
              </a:extLst>
            </p:cNvPr>
            <p:cNvSpPr txBox="1"/>
            <p:nvPr/>
          </p:nvSpPr>
          <p:spPr>
            <a:xfrm>
              <a:off x="5486400" y="2707262"/>
              <a:ext cx="965200" cy="1546577"/>
            </a:xfrm>
            <a:prstGeom prst="rect">
              <a:avLst/>
            </a:prstGeom>
            <a:grpFill/>
            <a:ln w="38100">
              <a:solidFill>
                <a:schemeClr val="accent4">
                  <a:lumMod val="40000"/>
                  <a:lumOff val="60000"/>
                </a:schemeClr>
              </a:solidFill>
            </a:ln>
          </p:spPr>
          <p:txBody>
            <a:bodyPr wrap="square" rtlCol="0">
              <a:spAutoFit/>
            </a:bodyPr>
            <a:lstStyle/>
            <a:p>
              <a:r>
                <a:rPr lang="en-US" sz="1050" b="1" dirty="0">
                  <a:solidFill>
                    <a:schemeClr val="accent4">
                      <a:lumMod val="40000"/>
                      <a:lumOff val="60000"/>
                    </a:schemeClr>
                  </a:solidFill>
                </a:rPr>
                <a:t>Think Long‑Term  His decisions, like global acquisitions, were made with future growth in mind.</a:t>
              </a:r>
              <a:endParaRPr lang="en-US" sz="1600" dirty="0">
                <a:solidFill>
                  <a:schemeClr val="accent4">
                    <a:lumMod val="40000"/>
                    <a:lumOff val="60000"/>
                  </a:schemeClr>
                </a:solidFill>
                <a:latin typeface="Montserrat" panose="00000500000000000000" pitchFamily="2" charset="0"/>
              </a:endParaRPr>
            </a:p>
          </p:txBody>
        </p:sp>
      </p:grpSp>
      <p:grpSp>
        <p:nvGrpSpPr>
          <p:cNvPr id="26" name="Group 25">
            <a:extLst>
              <a:ext uri="{FF2B5EF4-FFF2-40B4-BE49-F238E27FC236}">
                <a16:creationId xmlns:a16="http://schemas.microsoft.com/office/drawing/2014/main" id="{9AFCFE43-30EC-71E3-CD85-8CC588BD6832}"/>
              </a:ext>
            </a:extLst>
          </p:cNvPr>
          <p:cNvGrpSpPr/>
          <p:nvPr/>
        </p:nvGrpSpPr>
        <p:grpSpPr>
          <a:xfrm>
            <a:off x="606621" y="2633505"/>
            <a:ext cx="1500582" cy="2304213"/>
            <a:chOff x="5813431" y="3516086"/>
            <a:chExt cx="565139" cy="762000"/>
          </a:xfrm>
          <a:solidFill>
            <a:schemeClr val="tx2">
              <a:lumMod val="75000"/>
            </a:schemeClr>
          </a:solidFill>
        </p:grpSpPr>
        <p:sp>
          <p:nvSpPr>
            <p:cNvPr id="27" name="Freeform: Shape 26">
              <a:extLst>
                <a:ext uri="{FF2B5EF4-FFF2-40B4-BE49-F238E27FC236}">
                  <a16:creationId xmlns:a16="http://schemas.microsoft.com/office/drawing/2014/main" id="{8289BEDA-C0DC-9E69-A904-50631EF2507D}"/>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 name="Group 27">
              <a:extLst>
                <a:ext uri="{FF2B5EF4-FFF2-40B4-BE49-F238E27FC236}">
                  <a16:creationId xmlns:a16="http://schemas.microsoft.com/office/drawing/2014/main" id="{67D07BDA-3B4C-5CDA-5AFC-C6FE3252F954}"/>
                </a:ext>
              </a:extLst>
            </p:cNvPr>
            <p:cNvGrpSpPr/>
            <p:nvPr/>
          </p:nvGrpSpPr>
          <p:grpSpPr>
            <a:xfrm>
              <a:off x="5813431" y="3516086"/>
              <a:ext cx="138636" cy="762000"/>
              <a:chOff x="5813431" y="3516086"/>
              <a:chExt cx="138636" cy="762000"/>
            </a:xfrm>
            <a:grpFill/>
          </p:grpSpPr>
          <p:cxnSp>
            <p:nvCxnSpPr>
              <p:cNvPr id="33" name="Straight Connector 32">
                <a:extLst>
                  <a:ext uri="{FF2B5EF4-FFF2-40B4-BE49-F238E27FC236}">
                    <a16:creationId xmlns:a16="http://schemas.microsoft.com/office/drawing/2014/main" id="{6A6CA49A-64E3-3D69-680D-6C19989980E1}"/>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4141689-8ACA-0E34-EC07-058168725FA5}"/>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AAF2935-922D-29D0-AFE9-CC675DFCB404}"/>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24594C3-410F-C187-0BEE-ADCF19CBF607}"/>
                </a:ext>
              </a:extLst>
            </p:cNvPr>
            <p:cNvGrpSpPr/>
            <p:nvPr/>
          </p:nvGrpSpPr>
          <p:grpSpPr>
            <a:xfrm rot="10800000">
              <a:off x="6239934" y="3516086"/>
              <a:ext cx="138636" cy="762000"/>
              <a:chOff x="5813431" y="3516086"/>
              <a:chExt cx="138636" cy="762000"/>
            </a:xfrm>
            <a:grpFill/>
          </p:grpSpPr>
          <p:cxnSp>
            <p:nvCxnSpPr>
              <p:cNvPr id="30" name="Straight Connector 29">
                <a:extLst>
                  <a:ext uri="{FF2B5EF4-FFF2-40B4-BE49-F238E27FC236}">
                    <a16:creationId xmlns:a16="http://schemas.microsoft.com/office/drawing/2014/main" id="{9522D2F8-4CA9-0ED5-6848-F06348ACB321}"/>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46A9A7-118D-2240-ED2B-EDF01E422C7E}"/>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0F17687-415B-BFE6-72EE-67EFF1D269C9}"/>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FD3A594E-FC96-6C74-6A7B-6A240D822010}"/>
              </a:ext>
            </a:extLst>
          </p:cNvPr>
          <p:cNvGrpSpPr/>
          <p:nvPr/>
        </p:nvGrpSpPr>
        <p:grpSpPr>
          <a:xfrm>
            <a:off x="2914425" y="2633505"/>
            <a:ext cx="1500582" cy="2304213"/>
            <a:chOff x="5813431" y="3516086"/>
            <a:chExt cx="565139" cy="762000"/>
          </a:xfrm>
          <a:solidFill>
            <a:schemeClr val="accent2">
              <a:lumMod val="75000"/>
            </a:schemeClr>
          </a:solidFill>
        </p:grpSpPr>
        <p:sp>
          <p:nvSpPr>
            <p:cNvPr id="102" name="Freeform: Shape 101">
              <a:extLst>
                <a:ext uri="{FF2B5EF4-FFF2-40B4-BE49-F238E27FC236}">
                  <a16:creationId xmlns:a16="http://schemas.microsoft.com/office/drawing/2014/main" id="{8A5985AC-E10A-BC94-DE68-7272221603AC}"/>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3" name="Group 102">
              <a:extLst>
                <a:ext uri="{FF2B5EF4-FFF2-40B4-BE49-F238E27FC236}">
                  <a16:creationId xmlns:a16="http://schemas.microsoft.com/office/drawing/2014/main" id="{6C25AEE3-B50F-6908-67C9-949622725C84}"/>
                </a:ext>
              </a:extLst>
            </p:cNvPr>
            <p:cNvGrpSpPr/>
            <p:nvPr/>
          </p:nvGrpSpPr>
          <p:grpSpPr>
            <a:xfrm>
              <a:off x="5813431" y="3516086"/>
              <a:ext cx="138636" cy="762000"/>
              <a:chOff x="5813431" y="3516086"/>
              <a:chExt cx="138636" cy="762000"/>
            </a:xfrm>
            <a:grpFill/>
          </p:grpSpPr>
          <p:cxnSp>
            <p:nvCxnSpPr>
              <p:cNvPr id="108" name="Straight Connector 107">
                <a:extLst>
                  <a:ext uri="{FF2B5EF4-FFF2-40B4-BE49-F238E27FC236}">
                    <a16:creationId xmlns:a16="http://schemas.microsoft.com/office/drawing/2014/main" id="{84759096-6794-1823-59B0-C98180D95866}"/>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8263F5C-5989-4CD6-F8C8-9A811867FC4E}"/>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86FC098-2DB5-8812-729D-4693B01CBE03}"/>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682EA216-EFFA-B745-5BEB-2F9AD65D9E4D}"/>
                </a:ext>
              </a:extLst>
            </p:cNvPr>
            <p:cNvGrpSpPr/>
            <p:nvPr/>
          </p:nvGrpSpPr>
          <p:grpSpPr>
            <a:xfrm rot="10800000">
              <a:off x="6239934" y="3516086"/>
              <a:ext cx="138636" cy="762000"/>
              <a:chOff x="5813431" y="3516086"/>
              <a:chExt cx="138636" cy="762000"/>
            </a:xfrm>
            <a:grpFill/>
          </p:grpSpPr>
          <p:cxnSp>
            <p:nvCxnSpPr>
              <p:cNvPr id="105" name="Straight Connector 104">
                <a:extLst>
                  <a:ext uri="{FF2B5EF4-FFF2-40B4-BE49-F238E27FC236}">
                    <a16:creationId xmlns:a16="http://schemas.microsoft.com/office/drawing/2014/main" id="{11961CC1-ACB3-C21C-2CC3-FB1D6FA5ABD0}"/>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ACEA0D1-A70D-BA09-BA7C-BBDC57676993}"/>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713C6C6-B85C-9394-DC57-CD96888D6913}"/>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1" name="Group 110">
            <a:extLst>
              <a:ext uri="{FF2B5EF4-FFF2-40B4-BE49-F238E27FC236}">
                <a16:creationId xmlns:a16="http://schemas.microsoft.com/office/drawing/2014/main" id="{37AB321B-D5E1-8270-0BC6-BDD97C3AB5C4}"/>
              </a:ext>
            </a:extLst>
          </p:cNvPr>
          <p:cNvGrpSpPr/>
          <p:nvPr/>
        </p:nvGrpSpPr>
        <p:grpSpPr>
          <a:xfrm>
            <a:off x="5453890" y="2633505"/>
            <a:ext cx="1500582" cy="2304213"/>
            <a:chOff x="5813431" y="3516086"/>
            <a:chExt cx="565139" cy="762000"/>
          </a:xfrm>
          <a:solidFill>
            <a:schemeClr val="accent4">
              <a:lumMod val="75000"/>
            </a:schemeClr>
          </a:solidFill>
        </p:grpSpPr>
        <p:sp>
          <p:nvSpPr>
            <p:cNvPr id="112" name="Freeform: Shape 111">
              <a:extLst>
                <a:ext uri="{FF2B5EF4-FFF2-40B4-BE49-F238E27FC236}">
                  <a16:creationId xmlns:a16="http://schemas.microsoft.com/office/drawing/2014/main" id="{CC6C908D-1AEB-3F31-CB43-81FC8B46C668}"/>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3" name="Group 112">
              <a:extLst>
                <a:ext uri="{FF2B5EF4-FFF2-40B4-BE49-F238E27FC236}">
                  <a16:creationId xmlns:a16="http://schemas.microsoft.com/office/drawing/2014/main" id="{188D98D3-0E92-1A6C-8297-0F8A41E93C7A}"/>
                </a:ext>
              </a:extLst>
            </p:cNvPr>
            <p:cNvGrpSpPr/>
            <p:nvPr/>
          </p:nvGrpSpPr>
          <p:grpSpPr>
            <a:xfrm>
              <a:off x="5813431" y="3516086"/>
              <a:ext cx="138636" cy="762000"/>
              <a:chOff x="5813431" y="3516086"/>
              <a:chExt cx="138636" cy="762000"/>
            </a:xfrm>
            <a:grpFill/>
          </p:grpSpPr>
          <p:cxnSp>
            <p:nvCxnSpPr>
              <p:cNvPr id="118" name="Straight Connector 117">
                <a:extLst>
                  <a:ext uri="{FF2B5EF4-FFF2-40B4-BE49-F238E27FC236}">
                    <a16:creationId xmlns:a16="http://schemas.microsoft.com/office/drawing/2014/main" id="{448B6F2D-C763-68A5-D499-CEE484D84793}"/>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BADEFA2-D992-5472-F831-44A164AEC2F7}"/>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478EE2C-FBD1-F133-CC00-90E44D97CD63}"/>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A7BF2C71-89D4-D3C1-47E4-38E2EEEE82F2}"/>
                </a:ext>
              </a:extLst>
            </p:cNvPr>
            <p:cNvGrpSpPr/>
            <p:nvPr/>
          </p:nvGrpSpPr>
          <p:grpSpPr>
            <a:xfrm rot="10800000">
              <a:off x="6239934" y="3516086"/>
              <a:ext cx="138636" cy="762000"/>
              <a:chOff x="5813431" y="3516086"/>
              <a:chExt cx="138636" cy="762000"/>
            </a:xfrm>
            <a:grpFill/>
          </p:grpSpPr>
          <p:cxnSp>
            <p:nvCxnSpPr>
              <p:cNvPr id="115" name="Straight Connector 114">
                <a:extLst>
                  <a:ext uri="{FF2B5EF4-FFF2-40B4-BE49-F238E27FC236}">
                    <a16:creationId xmlns:a16="http://schemas.microsoft.com/office/drawing/2014/main" id="{3DB169AF-D89E-6C09-A56C-A154569C6374}"/>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8E28DD1-36F2-6FAE-5B0D-8572C0E21D06}"/>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1957CC2-9E0D-C402-8631-FBDF8B81C5CB}"/>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5" name="Group 144">
            <a:extLst>
              <a:ext uri="{FF2B5EF4-FFF2-40B4-BE49-F238E27FC236}">
                <a16:creationId xmlns:a16="http://schemas.microsoft.com/office/drawing/2014/main" id="{CC979486-D3DB-25A8-A9ED-D86C991F60EE}"/>
              </a:ext>
            </a:extLst>
          </p:cNvPr>
          <p:cNvGrpSpPr/>
          <p:nvPr/>
        </p:nvGrpSpPr>
        <p:grpSpPr>
          <a:xfrm>
            <a:off x="7993345" y="1613017"/>
            <a:ext cx="1422400" cy="3125210"/>
            <a:chOff x="5257800" y="1498600"/>
            <a:chExt cx="1422400" cy="3125210"/>
          </a:xfrm>
          <a:solidFill>
            <a:schemeClr val="accent5">
              <a:lumMod val="75000"/>
            </a:schemeClr>
          </a:solidFill>
        </p:grpSpPr>
        <p:sp>
          <p:nvSpPr>
            <p:cNvPr id="146" name="Freeform: Shape 145">
              <a:extLst>
                <a:ext uri="{FF2B5EF4-FFF2-40B4-BE49-F238E27FC236}">
                  <a16:creationId xmlns:a16="http://schemas.microsoft.com/office/drawing/2014/main" id="{163DA1EF-8E92-B62D-7E08-1F91C7E359DE}"/>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5">
                    <a:lumMod val="40000"/>
                    <a:lumOff val="60000"/>
                  </a:schemeClr>
                </a:solidFill>
              </a:endParaRPr>
            </a:p>
          </p:txBody>
        </p:sp>
        <p:sp>
          <p:nvSpPr>
            <p:cNvPr id="147" name="TextBox 146">
              <a:extLst>
                <a:ext uri="{FF2B5EF4-FFF2-40B4-BE49-F238E27FC236}">
                  <a16:creationId xmlns:a16="http://schemas.microsoft.com/office/drawing/2014/main" id="{B846FE4C-07C2-ADE4-441F-CA22CA78248A}"/>
                </a:ext>
              </a:extLst>
            </p:cNvPr>
            <p:cNvSpPr txBox="1"/>
            <p:nvPr/>
          </p:nvSpPr>
          <p:spPr>
            <a:xfrm>
              <a:off x="5486400" y="1748988"/>
              <a:ext cx="965200" cy="707886"/>
            </a:xfrm>
            <a:prstGeom prst="rect">
              <a:avLst/>
            </a:prstGeom>
            <a:grpFill/>
            <a:ln w="38100">
              <a:solidFill>
                <a:schemeClr val="accent5">
                  <a:lumMod val="40000"/>
                  <a:lumOff val="60000"/>
                </a:schemeClr>
              </a:solidFill>
            </a:ln>
          </p:spPr>
          <p:txBody>
            <a:bodyPr wrap="square" rtlCol="0">
              <a:spAutoFit/>
            </a:bodyPr>
            <a:lstStyle/>
            <a:p>
              <a:r>
                <a:rPr lang="en-US" sz="4000" dirty="0">
                  <a:solidFill>
                    <a:schemeClr val="accent5">
                      <a:lumMod val="40000"/>
                      <a:lumOff val="60000"/>
                    </a:schemeClr>
                  </a:solidFill>
                  <a:latin typeface="Montserrat" panose="00000500000000000000" pitchFamily="2" charset="0"/>
                </a:rPr>
                <a:t>04</a:t>
              </a:r>
            </a:p>
          </p:txBody>
        </p:sp>
        <p:sp>
          <p:nvSpPr>
            <p:cNvPr id="148" name="TextBox 147">
              <a:extLst>
                <a:ext uri="{FF2B5EF4-FFF2-40B4-BE49-F238E27FC236}">
                  <a16:creationId xmlns:a16="http://schemas.microsoft.com/office/drawing/2014/main" id="{EC4A5BF8-48DA-89EA-6AD1-723467B41821}"/>
                </a:ext>
              </a:extLst>
            </p:cNvPr>
            <p:cNvSpPr txBox="1"/>
            <p:nvPr/>
          </p:nvSpPr>
          <p:spPr>
            <a:xfrm>
              <a:off x="5486400" y="2707262"/>
              <a:ext cx="965200" cy="1384995"/>
            </a:xfrm>
            <a:prstGeom prst="rect">
              <a:avLst/>
            </a:prstGeom>
            <a:grpFill/>
            <a:ln w="38100">
              <a:solidFill>
                <a:schemeClr val="accent5">
                  <a:lumMod val="40000"/>
                  <a:lumOff val="60000"/>
                </a:schemeClr>
              </a:solidFill>
            </a:ln>
          </p:spPr>
          <p:txBody>
            <a:bodyPr wrap="square" rtlCol="0">
              <a:spAutoFit/>
            </a:bodyPr>
            <a:lstStyle/>
            <a:p>
              <a:r>
                <a:rPr lang="en-US" sz="1050" b="1" dirty="0">
                  <a:solidFill>
                    <a:schemeClr val="accent5">
                      <a:lumMod val="40000"/>
                      <a:lumOff val="60000"/>
                    </a:schemeClr>
                  </a:solidFill>
                </a:rPr>
                <a:t>Put People First  From employees to communities, he prioritized human welfare over profits.</a:t>
              </a:r>
              <a:endParaRPr lang="en-US" sz="1600" dirty="0">
                <a:solidFill>
                  <a:schemeClr val="accent5">
                    <a:lumMod val="40000"/>
                    <a:lumOff val="60000"/>
                  </a:schemeClr>
                </a:solidFill>
                <a:latin typeface="Montserrat" panose="00000500000000000000" pitchFamily="2" charset="0"/>
              </a:endParaRPr>
            </a:p>
          </p:txBody>
        </p:sp>
      </p:grpSp>
      <p:grpSp>
        <p:nvGrpSpPr>
          <p:cNvPr id="121" name="Group 120">
            <a:extLst>
              <a:ext uri="{FF2B5EF4-FFF2-40B4-BE49-F238E27FC236}">
                <a16:creationId xmlns:a16="http://schemas.microsoft.com/office/drawing/2014/main" id="{E17221DB-F569-D343-B43C-368CC20219FB}"/>
              </a:ext>
            </a:extLst>
          </p:cNvPr>
          <p:cNvGrpSpPr/>
          <p:nvPr/>
        </p:nvGrpSpPr>
        <p:grpSpPr>
          <a:xfrm>
            <a:off x="7993350" y="2633505"/>
            <a:ext cx="1500582" cy="2304213"/>
            <a:chOff x="5813431" y="3516086"/>
            <a:chExt cx="565139" cy="762000"/>
          </a:xfrm>
          <a:solidFill>
            <a:schemeClr val="accent5">
              <a:lumMod val="75000"/>
            </a:schemeClr>
          </a:solidFill>
        </p:grpSpPr>
        <p:sp>
          <p:nvSpPr>
            <p:cNvPr id="122" name="Freeform: Shape 121">
              <a:extLst>
                <a:ext uri="{FF2B5EF4-FFF2-40B4-BE49-F238E27FC236}">
                  <a16:creationId xmlns:a16="http://schemas.microsoft.com/office/drawing/2014/main" id="{FE9CBF67-E0E7-1C16-B978-C0B9B27AC4C8}"/>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3" name="Group 122">
              <a:extLst>
                <a:ext uri="{FF2B5EF4-FFF2-40B4-BE49-F238E27FC236}">
                  <a16:creationId xmlns:a16="http://schemas.microsoft.com/office/drawing/2014/main" id="{1EA5271A-C45D-1A11-C1EC-1B581B6DB8AF}"/>
                </a:ext>
              </a:extLst>
            </p:cNvPr>
            <p:cNvGrpSpPr/>
            <p:nvPr/>
          </p:nvGrpSpPr>
          <p:grpSpPr>
            <a:xfrm>
              <a:off x="5813431" y="3516086"/>
              <a:ext cx="138636" cy="762000"/>
              <a:chOff x="5813431" y="3516086"/>
              <a:chExt cx="138636" cy="762000"/>
            </a:xfrm>
            <a:grpFill/>
          </p:grpSpPr>
          <p:cxnSp>
            <p:nvCxnSpPr>
              <p:cNvPr id="128" name="Straight Connector 127">
                <a:extLst>
                  <a:ext uri="{FF2B5EF4-FFF2-40B4-BE49-F238E27FC236}">
                    <a16:creationId xmlns:a16="http://schemas.microsoft.com/office/drawing/2014/main" id="{754AFFFA-6C48-9CA4-B4A7-2209D99F503E}"/>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60CE9D7-566D-6A8D-61C4-68A9D24EE67F}"/>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34FB69A-4A20-061A-4899-608151AD6F3D}"/>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595F0B16-38E0-ABC8-A00A-66A8E15DB3DC}"/>
                </a:ext>
              </a:extLst>
            </p:cNvPr>
            <p:cNvGrpSpPr/>
            <p:nvPr/>
          </p:nvGrpSpPr>
          <p:grpSpPr>
            <a:xfrm rot="10800000">
              <a:off x="6239934" y="3516086"/>
              <a:ext cx="138636" cy="762000"/>
              <a:chOff x="5813431" y="3516086"/>
              <a:chExt cx="138636" cy="762000"/>
            </a:xfrm>
            <a:grpFill/>
          </p:grpSpPr>
          <p:cxnSp>
            <p:nvCxnSpPr>
              <p:cNvPr id="125" name="Straight Connector 124">
                <a:extLst>
                  <a:ext uri="{FF2B5EF4-FFF2-40B4-BE49-F238E27FC236}">
                    <a16:creationId xmlns:a16="http://schemas.microsoft.com/office/drawing/2014/main" id="{6D3634BB-F1FD-F99F-9E9B-9B0C4FEEC641}"/>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FE9AA30-BB6D-9A0B-2EBB-4679B9A4250B}"/>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C88CDB0-212A-F15C-EBF8-3F915A53A532}"/>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id="{C303C6DB-42A6-CC46-D3B7-813D707FF2CE}"/>
              </a:ext>
            </a:extLst>
          </p:cNvPr>
          <p:cNvGrpSpPr/>
          <p:nvPr/>
        </p:nvGrpSpPr>
        <p:grpSpPr>
          <a:xfrm>
            <a:off x="10316023" y="1613017"/>
            <a:ext cx="1422400" cy="3125210"/>
            <a:chOff x="5257800" y="1498600"/>
            <a:chExt cx="1422400" cy="3125210"/>
          </a:xfrm>
          <a:solidFill>
            <a:schemeClr val="accent6">
              <a:lumMod val="75000"/>
            </a:schemeClr>
          </a:solidFill>
        </p:grpSpPr>
        <p:sp>
          <p:nvSpPr>
            <p:cNvPr id="150" name="Freeform: Shape 149">
              <a:extLst>
                <a:ext uri="{FF2B5EF4-FFF2-40B4-BE49-F238E27FC236}">
                  <a16:creationId xmlns:a16="http://schemas.microsoft.com/office/drawing/2014/main" id="{CC3FBC95-C322-78BA-9CC5-EF3A3AF308AC}"/>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lumMod val="60000"/>
                    <a:lumOff val="40000"/>
                  </a:schemeClr>
                </a:solidFill>
              </a:endParaRPr>
            </a:p>
          </p:txBody>
        </p:sp>
        <p:sp>
          <p:nvSpPr>
            <p:cNvPr id="151" name="TextBox 150">
              <a:extLst>
                <a:ext uri="{FF2B5EF4-FFF2-40B4-BE49-F238E27FC236}">
                  <a16:creationId xmlns:a16="http://schemas.microsoft.com/office/drawing/2014/main" id="{E8F9F711-F0E7-F9C7-F750-E002D41A0007}"/>
                </a:ext>
              </a:extLst>
            </p:cNvPr>
            <p:cNvSpPr txBox="1"/>
            <p:nvPr/>
          </p:nvSpPr>
          <p:spPr>
            <a:xfrm>
              <a:off x="5486400" y="1748988"/>
              <a:ext cx="965200" cy="707886"/>
            </a:xfrm>
            <a:prstGeom prst="rect">
              <a:avLst/>
            </a:prstGeom>
            <a:grpFill/>
            <a:ln w="38100">
              <a:solidFill>
                <a:schemeClr val="accent6">
                  <a:lumMod val="40000"/>
                  <a:lumOff val="60000"/>
                </a:schemeClr>
              </a:solidFill>
            </a:ln>
          </p:spPr>
          <p:txBody>
            <a:bodyPr wrap="square" rtlCol="0">
              <a:spAutoFit/>
            </a:bodyPr>
            <a:lstStyle/>
            <a:p>
              <a:r>
                <a:rPr lang="en-US" sz="4000" dirty="0">
                  <a:solidFill>
                    <a:schemeClr val="accent6">
                      <a:lumMod val="60000"/>
                      <a:lumOff val="40000"/>
                    </a:schemeClr>
                  </a:solidFill>
                  <a:latin typeface="Montserrat" panose="00000500000000000000" pitchFamily="2" charset="0"/>
                </a:rPr>
                <a:t>05</a:t>
              </a:r>
            </a:p>
          </p:txBody>
        </p:sp>
        <p:sp>
          <p:nvSpPr>
            <p:cNvPr id="152" name="TextBox 151">
              <a:extLst>
                <a:ext uri="{FF2B5EF4-FFF2-40B4-BE49-F238E27FC236}">
                  <a16:creationId xmlns:a16="http://schemas.microsoft.com/office/drawing/2014/main" id="{ABA2EFB4-6234-DDB6-A8A9-B69B87467540}"/>
                </a:ext>
              </a:extLst>
            </p:cNvPr>
            <p:cNvSpPr txBox="1"/>
            <p:nvPr/>
          </p:nvSpPr>
          <p:spPr>
            <a:xfrm>
              <a:off x="5486400" y="2707262"/>
              <a:ext cx="965200" cy="1546577"/>
            </a:xfrm>
            <a:prstGeom prst="rect">
              <a:avLst/>
            </a:prstGeom>
            <a:grpFill/>
            <a:ln w="38100">
              <a:solidFill>
                <a:schemeClr val="accent6">
                  <a:lumMod val="40000"/>
                  <a:lumOff val="60000"/>
                </a:schemeClr>
              </a:solidFill>
            </a:ln>
          </p:spPr>
          <p:txBody>
            <a:bodyPr wrap="square" rtlCol="0">
              <a:spAutoFit/>
            </a:bodyPr>
            <a:lstStyle/>
            <a:p>
              <a:r>
                <a:rPr lang="en-US" sz="1050" b="1" dirty="0">
                  <a:solidFill>
                    <a:schemeClr val="accent6">
                      <a:lumMod val="60000"/>
                      <a:lumOff val="40000"/>
                    </a:schemeClr>
                  </a:solidFill>
                </a:rPr>
                <a:t>Stay Resilient in Crisis  His calm and compassionate response during 26/11 showed strength in adversity.</a:t>
              </a:r>
              <a:endParaRPr lang="en-US" sz="1600" dirty="0">
                <a:solidFill>
                  <a:schemeClr val="accent6">
                    <a:lumMod val="60000"/>
                    <a:lumOff val="40000"/>
                  </a:schemeClr>
                </a:solidFill>
                <a:latin typeface="Montserrat" panose="00000500000000000000" pitchFamily="2" charset="0"/>
              </a:endParaRPr>
            </a:p>
          </p:txBody>
        </p:sp>
      </p:grpSp>
      <p:grpSp>
        <p:nvGrpSpPr>
          <p:cNvPr id="131" name="Group 130">
            <a:extLst>
              <a:ext uri="{FF2B5EF4-FFF2-40B4-BE49-F238E27FC236}">
                <a16:creationId xmlns:a16="http://schemas.microsoft.com/office/drawing/2014/main" id="{3FBAC344-E484-7B91-FF50-B6BCFF8E8CCF}"/>
              </a:ext>
            </a:extLst>
          </p:cNvPr>
          <p:cNvGrpSpPr/>
          <p:nvPr/>
        </p:nvGrpSpPr>
        <p:grpSpPr>
          <a:xfrm>
            <a:off x="10301154" y="2633505"/>
            <a:ext cx="1500582" cy="2304213"/>
            <a:chOff x="5813431" y="3516086"/>
            <a:chExt cx="565139" cy="762000"/>
          </a:xfrm>
          <a:solidFill>
            <a:schemeClr val="accent6">
              <a:lumMod val="75000"/>
            </a:schemeClr>
          </a:solidFill>
        </p:grpSpPr>
        <p:sp>
          <p:nvSpPr>
            <p:cNvPr id="132" name="Freeform: Shape 131">
              <a:extLst>
                <a:ext uri="{FF2B5EF4-FFF2-40B4-BE49-F238E27FC236}">
                  <a16:creationId xmlns:a16="http://schemas.microsoft.com/office/drawing/2014/main" id="{AC85C5C5-4BC3-BAF5-31E0-A5831CDA6F60}"/>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3" name="Group 132">
              <a:extLst>
                <a:ext uri="{FF2B5EF4-FFF2-40B4-BE49-F238E27FC236}">
                  <a16:creationId xmlns:a16="http://schemas.microsoft.com/office/drawing/2014/main" id="{3F9782BE-69D9-61AC-BBAC-3C452E9AD4A1}"/>
                </a:ext>
              </a:extLst>
            </p:cNvPr>
            <p:cNvGrpSpPr/>
            <p:nvPr/>
          </p:nvGrpSpPr>
          <p:grpSpPr>
            <a:xfrm>
              <a:off x="5813431" y="3516086"/>
              <a:ext cx="138636" cy="762000"/>
              <a:chOff x="5813431" y="3516086"/>
              <a:chExt cx="138636" cy="762000"/>
            </a:xfrm>
            <a:grpFill/>
          </p:grpSpPr>
          <p:cxnSp>
            <p:nvCxnSpPr>
              <p:cNvPr id="138" name="Straight Connector 137">
                <a:extLst>
                  <a:ext uri="{FF2B5EF4-FFF2-40B4-BE49-F238E27FC236}">
                    <a16:creationId xmlns:a16="http://schemas.microsoft.com/office/drawing/2014/main" id="{BC9D6DE6-EB5F-2970-B6AC-3BFCAB04FE09}"/>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4FCABAB-0E8A-46AA-25C4-24A82BA8ED97}"/>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4AD0F11-29F0-09E9-B8EE-EA86A1630C49}"/>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39064C18-CB59-3683-882C-633C163BEAE6}"/>
                </a:ext>
              </a:extLst>
            </p:cNvPr>
            <p:cNvGrpSpPr/>
            <p:nvPr/>
          </p:nvGrpSpPr>
          <p:grpSpPr>
            <a:xfrm rot="10800000">
              <a:off x="6239934" y="3516086"/>
              <a:ext cx="138636" cy="762000"/>
              <a:chOff x="5813431" y="3516086"/>
              <a:chExt cx="138636" cy="762000"/>
            </a:xfrm>
            <a:grpFill/>
          </p:grpSpPr>
          <p:cxnSp>
            <p:nvCxnSpPr>
              <p:cNvPr id="135" name="Straight Connector 134">
                <a:extLst>
                  <a:ext uri="{FF2B5EF4-FFF2-40B4-BE49-F238E27FC236}">
                    <a16:creationId xmlns:a16="http://schemas.microsoft.com/office/drawing/2014/main" id="{AA8AF715-7ED3-23BF-F382-BAA8065527E3}"/>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D83BB5B-EDA9-8D63-7C8A-A3837839CF93}"/>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5541A5D-144D-7B54-81EB-B2937BD6585D}"/>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5" name="Text Box 1">
            <a:extLst>
              <a:ext uri="{FF2B5EF4-FFF2-40B4-BE49-F238E27FC236}">
                <a16:creationId xmlns:a16="http://schemas.microsoft.com/office/drawing/2014/main" id="{502BC3D6-4A5E-B493-F627-33ED102088A9}"/>
              </a:ext>
            </a:extLst>
          </p:cNvPr>
          <p:cNvSpPr txBox="1"/>
          <p:nvPr/>
        </p:nvSpPr>
        <p:spPr>
          <a:xfrm>
            <a:off x="2914425" y="136088"/>
            <a:ext cx="6665004"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Lessons We Can Learn</a:t>
            </a:r>
          </a:p>
        </p:txBody>
      </p:sp>
    </p:spTree>
    <p:extLst>
      <p:ext uri="{BB962C8B-B14F-4D97-AF65-F5344CB8AC3E}">
        <p14:creationId xmlns:p14="http://schemas.microsoft.com/office/powerpoint/2010/main" val="202035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3F6F66F8-0314-BC08-6861-5DDE1F210F75}"/>
            </a:ext>
          </a:extLst>
        </p:cNvPr>
        <p:cNvGrpSpPr/>
        <p:nvPr/>
      </p:nvGrpSpPr>
      <p:grpSpPr>
        <a:xfrm>
          <a:off x="0" y="0"/>
          <a:ext cx="0" cy="0"/>
          <a:chOff x="0" y="0"/>
          <a:chExt cx="0" cy="0"/>
        </a:xfrm>
      </p:grpSpPr>
      <p:pic>
        <p:nvPicPr>
          <p:cNvPr id="7" name="Picture 6" descr="Ratan Tata, Iconic Leader of Tata Sons, Passes Away at 86 – SGTTimes ...">
            <a:extLst>
              <a:ext uri="{FF2B5EF4-FFF2-40B4-BE49-F238E27FC236}">
                <a16:creationId xmlns:a16="http://schemas.microsoft.com/office/drawing/2014/main" id="{0B87DE70-AB2C-1BAA-2315-6B7DCA74D7C1}"/>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0" y="-1"/>
            <a:ext cx="12192000" cy="6858002"/>
          </a:xfrm>
          <a:prstGeom prst="rect">
            <a:avLst/>
          </a:prstGeom>
        </p:spPr>
      </p:pic>
      <p:sp>
        <p:nvSpPr>
          <p:cNvPr id="14" name="Rectangle: Rounded Corners 13">
            <a:extLst>
              <a:ext uri="{FF2B5EF4-FFF2-40B4-BE49-F238E27FC236}">
                <a16:creationId xmlns:a16="http://schemas.microsoft.com/office/drawing/2014/main" id="{30CDC78E-1887-B482-D069-8A32ABCD571D}"/>
              </a:ext>
            </a:extLst>
          </p:cNvPr>
          <p:cNvSpPr/>
          <p:nvPr/>
        </p:nvSpPr>
        <p:spPr>
          <a:xfrm>
            <a:off x="1143000" y="1447800"/>
            <a:ext cx="9906000" cy="3962400"/>
          </a:xfrm>
          <a:prstGeom prst="roundRect">
            <a:avLst/>
          </a:prstGeom>
          <a:solidFill>
            <a:schemeClr val="lt1">
              <a:alpha val="6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“If you want to walk fast, walk alone. But if you want to walk far, walk together”</a:t>
            </a:r>
          </a:p>
          <a:p>
            <a:pPr algn="ctr"/>
            <a:r>
              <a:rPr lang="en-US" dirty="0"/>
              <a:t>-Ratan Tata</a:t>
            </a:r>
          </a:p>
        </p:txBody>
      </p:sp>
      <p:sp>
        <p:nvSpPr>
          <p:cNvPr id="15" name="Oval 14">
            <a:extLst>
              <a:ext uri="{FF2B5EF4-FFF2-40B4-BE49-F238E27FC236}">
                <a16:creationId xmlns:a16="http://schemas.microsoft.com/office/drawing/2014/main" id="{63465F9B-2AE1-4ADF-0F75-81A23DC65924}"/>
              </a:ext>
            </a:extLst>
          </p:cNvPr>
          <p:cNvSpPr/>
          <p:nvPr/>
        </p:nvSpPr>
        <p:spPr>
          <a:xfrm>
            <a:off x="5181600" y="355600"/>
            <a:ext cx="1828800" cy="1828800"/>
          </a:xfrm>
          <a:prstGeom prst="ellipse">
            <a:avLst/>
          </a:prstGeom>
          <a:solidFill>
            <a:schemeClr val="bg1">
              <a:alpha val="64000"/>
            </a:schemeClr>
          </a:solidFill>
          <a:effectLst>
            <a:outerShdw blurRad="63500" sx="108000" sy="108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0" dirty="0">
              <a:solidFill>
                <a:schemeClr val="tx1"/>
              </a:solidFill>
              <a:latin typeface="Script MT Bold" panose="03040602040607080904" pitchFamily="66" charset="0"/>
            </a:endParaRPr>
          </a:p>
        </p:txBody>
      </p:sp>
      <p:sp>
        <p:nvSpPr>
          <p:cNvPr id="2" name="TextBox 1">
            <a:extLst>
              <a:ext uri="{FF2B5EF4-FFF2-40B4-BE49-F238E27FC236}">
                <a16:creationId xmlns:a16="http://schemas.microsoft.com/office/drawing/2014/main" id="{03C72AB8-1900-5676-63B1-99D7DC5311B0}"/>
              </a:ext>
            </a:extLst>
          </p:cNvPr>
          <p:cNvSpPr txBox="1"/>
          <p:nvPr/>
        </p:nvSpPr>
        <p:spPr>
          <a:xfrm>
            <a:off x="5659655" y="516776"/>
            <a:ext cx="1193532" cy="1862048"/>
          </a:xfrm>
          <a:prstGeom prst="rect">
            <a:avLst/>
          </a:prstGeom>
          <a:noFill/>
        </p:spPr>
        <p:txBody>
          <a:bodyPr wrap="square" rtlCol="0">
            <a:spAutoFit/>
          </a:bodyPr>
          <a:lstStyle/>
          <a:p>
            <a:r>
              <a:rPr lang="en-US" sz="11500" dirty="0">
                <a:latin typeface="Script MT Bold" panose="03040602040607080904" pitchFamily="66" charset="0"/>
              </a:rPr>
              <a:t>“</a:t>
            </a:r>
          </a:p>
        </p:txBody>
      </p:sp>
    </p:spTree>
    <p:extLst>
      <p:ext uri="{BB962C8B-B14F-4D97-AF65-F5344CB8AC3E}">
        <p14:creationId xmlns:p14="http://schemas.microsoft.com/office/powerpoint/2010/main" val="9729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a:extLst>
            <a:ext uri="{FF2B5EF4-FFF2-40B4-BE49-F238E27FC236}">
              <a16:creationId xmlns:a16="http://schemas.microsoft.com/office/drawing/2014/main" id="{85366B1E-5EB1-EE8F-C274-FFE44A251DD6}"/>
            </a:ext>
          </a:extLst>
        </p:cNvPr>
        <p:cNvGrpSpPr/>
        <p:nvPr/>
      </p:nvGrpSpPr>
      <p:grpSpPr>
        <a:xfrm>
          <a:off x="0" y="0"/>
          <a:ext cx="0" cy="0"/>
          <a:chOff x="0" y="0"/>
          <a:chExt cx="0" cy="0"/>
        </a:xfrm>
      </p:grpSpPr>
      <p:sp>
        <p:nvSpPr>
          <p:cNvPr id="7" name="Text Box 1">
            <a:extLst>
              <a:ext uri="{FF2B5EF4-FFF2-40B4-BE49-F238E27FC236}">
                <a16:creationId xmlns:a16="http://schemas.microsoft.com/office/drawing/2014/main" id="{482DBAAE-8B20-DEAF-5A8D-6D0E8B33CD53}"/>
              </a:ext>
            </a:extLst>
          </p:cNvPr>
          <p:cNvSpPr txBox="1"/>
          <p:nvPr/>
        </p:nvSpPr>
        <p:spPr>
          <a:xfrm>
            <a:off x="900667" y="-1563430"/>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sp>
        <p:nvSpPr>
          <p:cNvPr id="6" name="Oval 5">
            <a:extLst>
              <a:ext uri="{FF2B5EF4-FFF2-40B4-BE49-F238E27FC236}">
                <a16:creationId xmlns:a16="http://schemas.microsoft.com/office/drawing/2014/main" id="{DCE268A6-FE44-A279-C9EF-1D2B6287E14B}"/>
              </a:ext>
            </a:extLst>
          </p:cNvPr>
          <p:cNvSpPr/>
          <p:nvPr/>
        </p:nvSpPr>
        <p:spPr>
          <a:xfrm>
            <a:off x="3359506" y="692509"/>
            <a:ext cx="5472988" cy="5472982"/>
          </a:xfrm>
          <a:prstGeom prst="ellipse">
            <a:avLst/>
          </a:prstGeom>
          <a:solidFill>
            <a:schemeClr val="tx1">
              <a:alpha val="35000"/>
            </a:schemeClr>
          </a:solidFill>
          <a:ln w="635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4B11725-6697-7208-248D-FACEE1381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6767" y="1879766"/>
            <a:ext cx="3098464" cy="3098464"/>
          </a:xfrm>
          <a:prstGeom prst="rect">
            <a:avLst/>
          </a:prstGeom>
        </p:spPr>
      </p:pic>
    </p:spTree>
    <p:extLst>
      <p:ext uri="{BB962C8B-B14F-4D97-AF65-F5344CB8AC3E}">
        <p14:creationId xmlns:p14="http://schemas.microsoft.com/office/powerpoint/2010/main" val="487558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CCE400D-EED3-70E3-DD1A-BDA19BEE2461}"/>
              </a:ext>
            </a:extLst>
          </p:cNvPr>
          <p:cNvGrpSpPr/>
          <p:nvPr/>
        </p:nvGrpSpPr>
        <p:grpSpPr>
          <a:xfrm>
            <a:off x="506395" y="1345415"/>
            <a:ext cx="3133678" cy="2968730"/>
            <a:chOff x="1871421" y="1364330"/>
            <a:chExt cx="3133678" cy="2968730"/>
          </a:xfrm>
        </p:grpSpPr>
        <p:pic>
          <p:nvPicPr>
            <p:cNvPr id="9" name="Picture 8">
              <a:extLst>
                <a:ext uri="{FF2B5EF4-FFF2-40B4-BE49-F238E27FC236}">
                  <a16:creationId xmlns:a16="http://schemas.microsoft.com/office/drawing/2014/main" id="{6A91A98C-6B36-C152-1B44-A1938B3A8E1D}"/>
                </a:ext>
              </a:extLst>
            </p:cNvPr>
            <p:cNvPicPr>
              <a:picLocks noChangeAspect="1"/>
            </p:cNvPicPr>
            <p:nvPr/>
          </p:nvPicPr>
          <p:blipFill>
            <a:blip r:embed="rId4">
              <a:extLst>
                <a:ext uri="{28A0092B-C50C-407E-A947-70E740481C1C}">
                  <a14:useLocalDpi xmlns:a14="http://schemas.microsoft.com/office/drawing/2010/main" val="0"/>
                </a:ext>
              </a:extLst>
            </a:blip>
            <a:srcRect l="25611" t="23362" r="25794" b="27389"/>
            <a:stretch>
              <a:fillRect/>
            </a:stretch>
          </p:blipFill>
          <p:spPr>
            <a:xfrm>
              <a:off x="1871421" y="1364330"/>
              <a:ext cx="1059066" cy="1073308"/>
            </a:xfrm>
            <a:prstGeom prst="rect">
              <a:avLst/>
            </a:prstGeom>
          </p:spPr>
        </p:pic>
        <p:sp>
          <p:nvSpPr>
            <p:cNvPr id="10" name="TextBox 9">
              <a:extLst>
                <a:ext uri="{FF2B5EF4-FFF2-40B4-BE49-F238E27FC236}">
                  <a16:creationId xmlns:a16="http://schemas.microsoft.com/office/drawing/2014/main" id="{EBF0A7CA-5FD9-9384-CC8B-0D6AC635969E}"/>
                </a:ext>
              </a:extLst>
            </p:cNvPr>
            <p:cNvSpPr txBox="1"/>
            <p:nvPr/>
          </p:nvSpPr>
          <p:spPr>
            <a:xfrm>
              <a:off x="1871421" y="2578734"/>
              <a:ext cx="3133678" cy="1754326"/>
            </a:xfrm>
            <a:prstGeom prst="rect">
              <a:avLst/>
            </a:prstGeom>
            <a:noFill/>
          </p:spPr>
          <p:txBody>
            <a:bodyPr wrap="none" rtlCol="0">
              <a:spAutoFit/>
            </a:bodyPr>
            <a:lstStyle/>
            <a:p>
              <a:r>
                <a:rPr lang="en-US" dirty="0" err="1">
                  <a:solidFill>
                    <a:schemeClr val="bg1"/>
                  </a:solidFill>
                  <a:latin typeface="Montserrat" panose="00000500000000000000" pitchFamily="2" charset="0"/>
                  <a:hlinkClick r:id="rId5">
                    <a:extLst>
                      <a:ext uri="{A12FA001-AC4F-418D-AE19-62706E023703}">
                        <ahyp:hlinkClr xmlns:ahyp="http://schemas.microsoft.com/office/drawing/2018/hyperlinkcolor" val="tx"/>
                      </a:ext>
                    </a:extLst>
                  </a:hlinkClick>
                </a:rPr>
                <a:t>Flaticon</a:t>
              </a:r>
              <a:endParaRPr lang="en-US" dirty="0">
                <a:solidFill>
                  <a:schemeClr val="bg1"/>
                </a:solidFill>
                <a:latin typeface="Montserrat" panose="00000500000000000000" pitchFamily="2" charset="0"/>
              </a:endParaRPr>
            </a:p>
            <a:p>
              <a:r>
                <a:rPr lang="en-US" dirty="0">
                  <a:solidFill>
                    <a:schemeClr val="bg1"/>
                  </a:solidFill>
                  <a:hlinkClick r:id="rId6">
                    <a:extLst>
                      <a:ext uri="{A12FA001-AC4F-418D-AE19-62706E023703}">
                        <ahyp:hlinkClr xmlns:ahyp="http://schemas.microsoft.com/office/drawing/2018/hyperlinkcolor" val="tx"/>
                      </a:ext>
                    </a:extLst>
                  </a:hlinkClick>
                </a:rPr>
                <a:t>Mobile data - Free arrows icons</a:t>
              </a:r>
              <a:endParaRPr lang="en-US" dirty="0">
                <a:solidFill>
                  <a:schemeClr val="bg1"/>
                </a:solidFill>
              </a:endParaRPr>
            </a:p>
            <a:p>
              <a:r>
                <a:rPr lang="en-US" dirty="0">
                  <a:solidFill>
                    <a:schemeClr val="bg1"/>
                  </a:solidFill>
                  <a:hlinkClick r:id="rId7">
                    <a:extLst>
                      <a:ext uri="{A12FA001-AC4F-418D-AE19-62706E023703}">
                        <ahyp:hlinkClr xmlns:ahyp="http://schemas.microsoft.com/office/drawing/2018/hyperlinkcolor" val="tx"/>
                      </a:ext>
                    </a:extLst>
                  </a:hlinkClick>
                </a:rPr>
                <a:t>User - Free people icons</a:t>
              </a:r>
              <a:endParaRPr lang="en-US" dirty="0">
                <a:solidFill>
                  <a:schemeClr val="bg1"/>
                </a:solidFill>
              </a:endParaRPr>
            </a:p>
            <a:p>
              <a:r>
                <a:rPr lang="en-US" dirty="0">
                  <a:solidFill>
                    <a:schemeClr val="bg1"/>
                  </a:solidFill>
                  <a:hlinkClick r:id="rId8">
                    <a:extLst>
                      <a:ext uri="{A12FA001-AC4F-418D-AE19-62706E023703}">
                        <ahyp:hlinkClr xmlns:ahyp="http://schemas.microsoft.com/office/drawing/2018/hyperlinkcolor" val="tx"/>
                      </a:ext>
                    </a:extLst>
                  </a:hlinkClick>
                </a:rPr>
                <a:t>Target - Free marketing icons</a:t>
              </a:r>
              <a:endParaRPr lang="en-US" dirty="0">
                <a:solidFill>
                  <a:schemeClr val="bg1"/>
                </a:solidFill>
              </a:endParaRPr>
            </a:p>
            <a:p>
              <a:r>
                <a:rPr lang="en-US" dirty="0">
                  <a:solidFill>
                    <a:schemeClr val="bg1"/>
                  </a:solidFill>
                  <a:hlinkClick r:id="rId9">
                    <a:extLst>
                      <a:ext uri="{A12FA001-AC4F-418D-AE19-62706E023703}">
                        <ahyp:hlinkClr xmlns:ahyp="http://schemas.microsoft.com/office/drawing/2018/hyperlinkcolor" val="tx"/>
                      </a:ext>
                    </a:extLst>
                  </a:hlinkClick>
                </a:rPr>
                <a:t>Example - Free education icons</a:t>
              </a:r>
              <a:endParaRPr lang="en-US" dirty="0">
                <a:solidFill>
                  <a:schemeClr val="bg1"/>
                </a:solidFill>
              </a:endParaRPr>
            </a:p>
            <a:p>
              <a:r>
                <a:rPr lang="en-US" dirty="0">
                  <a:solidFill>
                    <a:schemeClr val="bg1"/>
                  </a:solidFill>
                  <a:hlinkClick r:id="rId10">
                    <a:extLst>
                      <a:ext uri="{A12FA001-AC4F-418D-AE19-62706E023703}">
                        <ahyp:hlinkClr xmlns:ahyp="http://schemas.microsoft.com/office/drawing/2018/hyperlinkcolor" val="tx"/>
                      </a:ext>
                    </a:extLst>
                  </a:hlinkClick>
                </a:rPr>
                <a:t>Lesson - Free education icons</a:t>
              </a:r>
              <a:endParaRPr lang="en-US" dirty="0">
                <a:solidFill>
                  <a:schemeClr val="bg1"/>
                </a:solidFill>
                <a:latin typeface="Montserrat" panose="00000500000000000000" pitchFamily="2" charset="0"/>
              </a:endParaRPr>
            </a:p>
          </p:txBody>
        </p:sp>
      </p:grpSp>
      <p:sp>
        <p:nvSpPr>
          <p:cNvPr id="11" name="Text Box 1">
            <a:extLst>
              <a:ext uri="{FF2B5EF4-FFF2-40B4-BE49-F238E27FC236}">
                <a16:creationId xmlns:a16="http://schemas.microsoft.com/office/drawing/2014/main" id="{706651A6-4A06-FFAD-97C9-BA75D1FC966D}"/>
              </a:ext>
            </a:extLst>
          </p:cNvPr>
          <p:cNvSpPr txBox="1"/>
          <p:nvPr/>
        </p:nvSpPr>
        <p:spPr>
          <a:xfrm>
            <a:off x="4891655" y="103430"/>
            <a:ext cx="2408689"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Sources</a:t>
            </a:r>
          </a:p>
        </p:txBody>
      </p:sp>
      <p:pic>
        <p:nvPicPr>
          <p:cNvPr id="16" name="Picture 15">
            <a:extLst>
              <a:ext uri="{FF2B5EF4-FFF2-40B4-BE49-F238E27FC236}">
                <a16:creationId xmlns:a16="http://schemas.microsoft.com/office/drawing/2014/main" id="{41C94124-8E76-5853-86ED-1FC0992F6D5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28182" y="1635877"/>
            <a:ext cx="1111138" cy="1111138"/>
          </a:xfrm>
          <a:prstGeom prst="rect">
            <a:avLst/>
          </a:prstGeom>
        </p:spPr>
      </p:pic>
      <p:sp>
        <p:nvSpPr>
          <p:cNvPr id="17" name="TextBox 16">
            <a:extLst>
              <a:ext uri="{FF2B5EF4-FFF2-40B4-BE49-F238E27FC236}">
                <a16:creationId xmlns:a16="http://schemas.microsoft.com/office/drawing/2014/main" id="{C349D0FB-D1DB-A794-1AC6-C0F2408A5A1A}"/>
              </a:ext>
            </a:extLst>
          </p:cNvPr>
          <p:cNvSpPr txBox="1"/>
          <p:nvPr/>
        </p:nvSpPr>
        <p:spPr>
          <a:xfrm>
            <a:off x="4183127" y="2869196"/>
            <a:ext cx="4902304" cy="1200329"/>
          </a:xfrm>
          <a:prstGeom prst="rect">
            <a:avLst/>
          </a:prstGeom>
          <a:noFill/>
        </p:spPr>
        <p:txBody>
          <a:bodyPr wrap="none" rtlCol="0">
            <a:spAutoFit/>
          </a:bodyPr>
          <a:lstStyle/>
          <a:p>
            <a:r>
              <a:rPr lang="en-US" dirty="0">
                <a:solidFill>
                  <a:schemeClr val="bg1"/>
                </a:solidFill>
                <a:latin typeface="Montserrat" panose="00000500000000000000" pitchFamily="2" charset="0"/>
                <a:hlinkClick r:id="rId12">
                  <a:extLst>
                    <a:ext uri="{A12FA001-AC4F-418D-AE19-62706E023703}">
                      <ahyp:hlinkClr xmlns:ahyp="http://schemas.microsoft.com/office/drawing/2018/hyperlinkcolor" val="tx"/>
                    </a:ext>
                  </a:extLst>
                </a:hlinkClick>
              </a:rPr>
              <a:t>Youtube.com</a:t>
            </a:r>
            <a:endParaRPr lang="en-US" dirty="0">
              <a:solidFill>
                <a:schemeClr val="bg1"/>
              </a:solidFill>
              <a:latin typeface="Montserrat" panose="00000500000000000000" pitchFamily="2" charset="0"/>
            </a:endParaRPr>
          </a:p>
          <a:p>
            <a:r>
              <a:rPr lang="en-US" dirty="0">
                <a:solidFill>
                  <a:schemeClr val="bg1"/>
                </a:solidFill>
                <a:hlinkClick r:id="rId13">
                  <a:extLst>
                    <a:ext uri="{A12FA001-AC4F-418D-AE19-62706E023703}">
                      <ahyp:hlinkClr xmlns:ahyp="http://schemas.microsoft.com/office/drawing/2018/hyperlinkcolor" val="tx"/>
                    </a:ext>
                  </a:extLst>
                </a:hlinkClick>
              </a:rPr>
              <a:t>PowerPoint Slide Zoom Tutorial</a:t>
            </a:r>
            <a:endParaRPr lang="en-US" dirty="0">
              <a:solidFill>
                <a:schemeClr val="bg1"/>
              </a:solidFill>
            </a:endParaRPr>
          </a:p>
          <a:p>
            <a:r>
              <a:rPr lang="en-US" dirty="0">
                <a:solidFill>
                  <a:schemeClr val="bg1"/>
                </a:solidFill>
                <a:latin typeface="Montserrat" panose="00000500000000000000" pitchFamily="2" charset="0"/>
                <a:hlinkClick r:id="rId14">
                  <a:extLst>
                    <a:ext uri="{A12FA001-AC4F-418D-AE19-62706E023703}">
                      <ahyp:hlinkClr xmlns:ahyp="http://schemas.microsoft.com/office/drawing/2018/hyperlinkcolor" val="tx"/>
                    </a:ext>
                  </a:extLst>
                </a:hlinkClick>
              </a:rPr>
              <a:t>PRO Animated PowerPoint Presentation</a:t>
            </a:r>
            <a:endParaRPr lang="en-US" dirty="0">
              <a:solidFill>
                <a:schemeClr val="bg1"/>
              </a:solidFill>
              <a:latin typeface="Montserrat" panose="00000500000000000000" pitchFamily="2" charset="0"/>
            </a:endParaRPr>
          </a:p>
          <a:p>
            <a:r>
              <a:rPr lang="en-US" dirty="0">
                <a:solidFill>
                  <a:schemeClr val="bg1"/>
                </a:solidFill>
                <a:latin typeface="Montserrat" panose="00000500000000000000" pitchFamily="2" charset="0"/>
                <a:hlinkClick r:id="rId15">
                  <a:extLst>
                    <a:ext uri="{A12FA001-AC4F-418D-AE19-62706E023703}">
                      <ahyp:hlinkClr xmlns:ahyp="http://schemas.microsoft.com/office/drawing/2018/hyperlinkcolor" val="tx"/>
                    </a:ext>
                  </a:extLst>
                </a:hlinkClick>
              </a:rPr>
              <a:t>Animated PowerPoint Slide Tutorial</a:t>
            </a:r>
            <a:endParaRPr lang="en-US" dirty="0">
              <a:solidFill>
                <a:schemeClr val="bg1"/>
              </a:solidFill>
              <a:latin typeface="Montserrat" panose="00000500000000000000" pitchFamily="2" charset="0"/>
            </a:endParaRPr>
          </a:p>
        </p:txBody>
      </p:sp>
      <p:pic>
        <p:nvPicPr>
          <p:cNvPr id="19" name="Picture 18">
            <a:extLst>
              <a:ext uri="{FF2B5EF4-FFF2-40B4-BE49-F238E27FC236}">
                <a16:creationId xmlns:a16="http://schemas.microsoft.com/office/drawing/2014/main" id="{05635421-61BE-C3B0-F90E-D95DD4BD73C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5451" y="4847651"/>
            <a:ext cx="1870804" cy="748944"/>
          </a:xfrm>
          <a:prstGeom prst="rect">
            <a:avLst/>
          </a:prstGeom>
        </p:spPr>
      </p:pic>
      <p:sp>
        <p:nvSpPr>
          <p:cNvPr id="20" name="TextBox 19">
            <a:extLst>
              <a:ext uri="{FF2B5EF4-FFF2-40B4-BE49-F238E27FC236}">
                <a16:creationId xmlns:a16="http://schemas.microsoft.com/office/drawing/2014/main" id="{5EDD805C-2B39-9F01-4BA4-1CCD85ED4A90}"/>
              </a:ext>
            </a:extLst>
          </p:cNvPr>
          <p:cNvSpPr txBox="1"/>
          <p:nvPr/>
        </p:nvSpPr>
        <p:spPr>
          <a:xfrm>
            <a:off x="255451" y="5520974"/>
            <a:ext cx="6813853" cy="923330"/>
          </a:xfrm>
          <a:prstGeom prst="rect">
            <a:avLst/>
          </a:prstGeom>
          <a:noFill/>
        </p:spPr>
        <p:txBody>
          <a:bodyPr wrap="none" rtlCol="0">
            <a:spAutoFit/>
          </a:bodyPr>
          <a:lstStyle/>
          <a:p>
            <a:r>
              <a:rPr lang="en-US" dirty="0">
                <a:solidFill>
                  <a:schemeClr val="bg1"/>
                </a:solidFill>
                <a:latin typeface="Montserrat" panose="00000500000000000000" pitchFamily="2" charset="0"/>
                <a:hlinkClick r:id="rId17">
                  <a:extLst>
                    <a:ext uri="{A12FA001-AC4F-418D-AE19-62706E023703}">
                      <ahyp:hlinkClr xmlns:ahyp="http://schemas.microsoft.com/office/drawing/2018/hyperlinkcolor" val="tx"/>
                    </a:ext>
                  </a:extLst>
                </a:hlinkClick>
              </a:rPr>
              <a:t>Freepik.com</a:t>
            </a:r>
            <a:endParaRPr lang="en-US" dirty="0">
              <a:solidFill>
                <a:schemeClr val="bg1"/>
              </a:solidFill>
              <a:latin typeface="Montserrat" panose="00000500000000000000" pitchFamily="2" charset="0"/>
            </a:endParaRPr>
          </a:p>
          <a:p>
            <a:r>
              <a:rPr lang="en-US" dirty="0">
                <a:solidFill>
                  <a:schemeClr val="bg1"/>
                </a:solidFill>
                <a:hlinkClick r:id="rId18">
                  <a:extLst>
                    <a:ext uri="{A12FA001-AC4F-418D-AE19-62706E023703}">
                      <ahyp:hlinkClr xmlns:ahyp="http://schemas.microsoft.com/office/drawing/2018/hyperlinkcolor" val="tx"/>
                    </a:ext>
                  </a:extLst>
                </a:hlinkClick>
              </a:rPr>
              <a:t>Briefcase Generic Glyph icon | </a:t>
            </a:r>
            <a:r>
              <a:rPr lang="en-US" dirty="0" err="1">
                <a:solidFill>
                  <a:schemeClr val="bg1"/>
                </a:solidFill>
                <a:hlinkClick r:id="rId18">
                  <a:extLst>
                    <a:ext uri="{A12FA001-AC4F-418D-AE19-62706E023703}">
                      <ahyp:hlinkClr xmlns:ahyp="http://schemas.microsoft.com/office/drawing/2018/hyperlinkcolor" val="tx"/>
                    </a:ext>
                  </a:extLst>
                </a:hlinkClick>
              </a:rPr>
              <a:t>Freepik</a:t>
            </a:r>
            <a:endParaRPr lang="en-US" dirty="0">
              <a:solidFill>
                <a:schemeClr val="bg1"/>
              </a:solidFill>
            </a:endParaRPr>
          </a:p>
          <a:p>
            <a:r>
              <a:rPr lang="en-US" dirty="0">
                <a:solidFill>
                  <a:schemeClr val="bg1"/>
                </a:solidFill>
                <a:hlinkClick r:id="rId19">
                  <a:extLst>
                    <a:ext uri="{A12FA001-AC4F-418D-AE19-62706E023703}">
                      <ahyp:hlinkClr xmlns:ahyp="http://schemas.microsoft.com/office/drawing/2018/hyperlinkcolor" val="tx"/>
                    </a:ext>
                  </a:extLst>
                </a:hlinkClick>
              </a:rPr>
              <a:t>Background abstract line digital design gradient template | Free Vector</a:t>
            </a:r>
            <a:endParaRPr lang="en-US" dirty="0">
              <a:solidFill>
                <a:schemeClr val="bg1"/>
              </a:solidFill>
              <a:latin typeface="Montserrat" panose="00000500000000000000" pitchFamily="2" charset="0"/>
            </a:endParaRPr>
          </a:p>
        </p:txBody>
      </p:sp>
      <p:pic>
        <p:nvPicPr>
          <p:cNvPr id="23" name="Picture 22" descr="Tata Motors logo in transparent PNG and vectorized SVG formats">
            <a:extLst>
              <a:ext uri="{FF2B5EF4-FFF2-40B4-BE49-F238E27FC236}">
                <a16:creationId xmlns:a16="http://schemas.microsoft.com/office/drawing/2014/main" id="{13175CB8-4702-C5C2-05FA-93BCBD256447}"/>
              </a:ext>
            </a:extLst>
          </p:cNvPr>
          <p:cNvPicPr>
            <a:picLocks noChangeAspect="1"/>
          </p:cNvPicPr>
          <p:nvPr/>
        </p:nvPicPr>
        <p:blipFill>
          <a:blip r:embed="rId20"/>
          <a:stretch>
            <a:fillRect/>
          </a:stretch>
        </p:blipFill>
        <p:spPr>
          <a:xfrm>
            <a:off x="5402597" y="4795778"/>
            <a:ext cx="1181698" cy="790102"/>
          </a:xfrm>
          <a:prstGeom prst="rect">
            <a:avLst/>
          </a:prstGeom>
          <a:solidFill>
            <a:schemeClr val="accent5">
              <a:lumMod val="40000"/>
              <a:lumOff val="60000"/>
            </a:schemeClr>
          </a:solidFill>
        </p:spPr>
      </p:pic>
      <p:sp>
        <p:nvSpPr>
          <p:cNvPr id="24" name="TextBox 23">
            <a:extLst>
              <a:ext uri="{FF2B5EF4-FFF2-40B4-BE49-F238E27FC236}">
                <a16:creationId xmlns:a16="http://schemas.microsoft.com/office/drawing/2014/main" id="{26120B96-A3A8-71F1-0C25-26A19BF03582}"/>
              </a:ext>
            </a:extLst>
          </p:cNvPr>
          <p:cNvSpPr txBox="1"/>
          <p:nvPr/>
        </p:nvSpPr>
        <p:spPr>
          <a:xfrm>
            <a:off x="6735396" y="4847651"/>
            <a:ext cx="5456604" cy="646331"/>
          </a:xfrm>
          <a:prstGeom prst="rect">
            <a:avLst/>
          </a:prstGeom>
          <a:noFill/>
        </p:spPr>
        <p:txBody>
          <a:bodyPr wrap="square" rtlCol="0">
            <a:spAutoFit/>
          </a:bodyPr>
          <a:lstStyle/>
          <a:p>
            <a:r>
              <a:rPr lang="en-US" dirty="0">
                <a:solidFill>
                  <a:schemeClr val="bg1"/>
                </a:solidFill>
                <a:hlinkClick r:id="rId21">
                  <a:extLst>
                    <a:ext uri="{A12FA001-AC4F-418D-AE19-62706E023703}">
                      <ahyp:hlinkClr xmlns:ahyp="http://schemas.microsoft.com/office/drawing/2018/hyperlinkcolor" val="tx"/>
                    </a:ext>
                  </a:extLst>
                </a:hlinkClick>
              </a:rPr>
              <a:t>Tata Jaguar and Land Rover Acquisition Unveiled A Journey of Automotive Mastery - </a:t>
            </a:r>
            <a:r>
              <a:rPr lang="en-US" dirty="0" err="1">
                <a:solidFill>
                  <a:schemeClr val="bg1"/>
                </a:solidFill>
                <a:hlinkClick r:id="rId21">
                  <a:extLst>
                    <a:ext uri="{A12FA001-AC4F-418D-AE19-62706E023703}">
                      <ahyp:hlinkClr xmlns:ahyp="http://schemas.microsoft.com/office/drawing/2018/hyperlinkcolor" val="tx"/>
                    </a:ext>
                  </a:extLst>
                </a:hlinkClick>
              </a:rPr>
              <a:t>TmbTata</a:t>
            </a:r>
            <a:r>
              <a:rPr lang="en-US" dirty="0">
                <a:solidFill>
                  <a:schemeClr val="bg1"/>
                </a:solidFill>
                <a:hlinkClick r:id="rId21">
                  <a:extLst>
                    <a:ext uri="{A12FA001-AC4F-418D-AE19-62706E023703}">
                      <ahyp:hlinkClr xmlns:ahyp="http://schemas.microsoft.com/office/drawing/2018/hyperlinkcolor" val="tx"/>
                    </a:ext>
                  </a:extLst>
                </a:hlinkClick>
              </a:rPr>
              <a:t> Motors</a:t>
            </a:r>
            <a:endParaRPr lang="en-US" dirty="0">
              <a:solidFill>
                <a:schemeClr val="bg1"/>
              </a:solidFill>
              <a:latin typeface="Montserrat" panose="00000500000000000000" pitchFamily="2" charset="0"/>
            </a:endParaRPr>
          </a:p>
        </p:txBody>
      </p:sp>
      <p:pic>
        <p:nvPicPr>
          <p:cNvPr id="30" name="Picture 29">
            <a:extLst>
              <a:ext uri="{FF2B5EF4-FFF2-40B4-BE49-F238E27FC236}">
                <a16:creationId xmlns:a16="http://schemas.microsoft.com/office/drawing/2014/main" id="{601D225D-97EE-A23D-3E97-C08B927EC3D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19257" y="2227801"/>
            <a:ext cx="655308" cy="655308"/>
          </a:xfrm>
          <a:prstGeom prst="rect">
            <a:avLst/>
          </a:prstGeom>
        </p:spPr>
      </p:pic>
      <p:sp>
        <p:nvSpPr>
          <p:cNvPr id="31" name="TextBox 30">
            <a:extLst>
              <a:ext uri="{FF2B5EF4-FFF2-40B4-BE49-F238E27FC236}">
                <a16:creationId xmlns:a16="http://schemas.microsoft.com/office/drawing/2014/main" id="{171D99B8-3072-DF62-C67E-141A26780B14}"/>
              </a:ext>
            </a:extLst>
          </p:cNvPr>
          <p:cNvSpPr txBox="1"/>
          <p:nvPr/>
        </p:nvSpPr>
        <p:spPr>
          <a:xfrm>
            <a:off x="9463698" y="2370789"/>
            <a:ext cx="2728302" cy="369332"/>
          </a:xfrm>
          <a:prstGeom prst="rect">
            <a:avLst/>
          </a:prstGeom>
          <a:noFill/>
        </p:spPr>
        <p:txBody>
          <a:bodyPr wrap="square" rtlCol="0">
            <a:spAutoFit/>
          </a:bodyPr>
          <a:lstStyle/>
          <a:p>
            <a:r>
              <a:rPr lang="en-US" dirty="0" err="1">
                <a:solidFill>
                  <a:schemeClr val="bg1"/>
                </a:solidFill>
                <a:hlinkClick r:id="rId23">
                  <a:extLst>
                    <a:ext uri="{A12FA001-AC4F-418D-AE19-62706E023703}">
                      <ahyp:hlinkClr xmlns:ahyp="http://schemas.microsoft.com/office/drawing/2018/hyperlinkcolor" val="tx"/>
                    </a:ext>
                  </a:extLst>
                </a:hlinkClick>
              </a:rPr>
              <a:t>Vecteezy</a:t>
            </a:r>
            <a:endParaRPr lang="en-US" dirty="0">
              <a:solidFill>
                <a:schemeClr val="bg1"/>
              </a:solidFill>
              <a:latin typeface="Montserrat" panose="00000500000000000000" pitchFamily="2" charset="0"/>
            </a:endParaRPr>
          </a:p>
        </p:txBody>
      </p:sp>
      <p:pic>
        <p:nvPicPr>
          <p:cNvPr id="3" name="Picture 2">
            <a:extLst>
              <a:ext uri="{FF2B5EF4-FFF2-40B4-BE49-F238E27FC236}">
                <a16:creationId xmlns:a16="http://schemas.microsoft.com/office/drawing/2014/main" id="{01CB74EA-AED1-7458-A1A1-1E3C4A113B33}"/>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9497565" y="3130971"/>
            <a:ext cx="1183174" cy="1183174"/>
          </a:xfrm>
          <a:prstGeom prst="rect">
            <a:avLst/>
          </a:prstGeom>
        </p:spPr>
      </p:pic>
    </p:spTree>
    <p:extLst>
      <p:ext uri="{BB962C8B-B14F-4D97-AF65-F5344CB8AC3E}">
        <p14:creationId xmlns:p14="http://schemas.microsoft.com/office/powerpoint/2010/main" val="221897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pic>
        <p:nvPicPr>
          <p:cNvPr id="4" name="Untitled design">
            <a:hlinkClick r:id="" action="ppaction://media"/>
            <a:extLst>
              <a:ext uri="{FF2B5EF4-FFF2-40B4-BE49-F238E27FC236}">
                <a16:creationId xmlns:a16="http://schemas.microsoft.com/office/drawing/2014/main" id="{89E49794-B292-330C-80CF-5F451D12BEC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5" name="Freeform: Shape 4">
            <a:extLst>
              <a:ext uri="{FF2B5EF4-FFF2-40B4-BE49-F238E27FC236}">
                <a16:creationId xmlns:a16="http://schemas.microsoft.com/office/drawing/2014/main" id="{5D6E503C-0634-36C9-7D15-B0185A6998CD}"/>
              </a:ext>
            </a:extLst>
          </p:cNvPr>
          <p:cNvSpPr/>
          <p:nvPr/>
        </p:nvSpPr>
        <p:spPr>
          <a:xfrm>
            <a:off x="-203200" y="0"/>
            <a:ext cx="12395199" cy="6858000"/>
          </a:xfrm>
          <a:custGeom>
            <a:avLst/>
            <a:gdLst/>
            <a:ahLst/>
            <a:cxnLst/>
            <a:rect l="l" t="t" r="r" b="b"/>
            <a:pathLst>
              <a:path w="12192002" h="6858000">
                <a:moveTo>
                  <a:pt x="4892428" y="3287047"/>
                </a:moveTo>
                <a:lnTo>
                  <a:pt x="4972549" y="3588121"/>
                </a:lnTo>
                <a:lnTo>
                  <a:pt x="4805839" y="3588121"/>
                </a:lnTo>
                <a:close/>
                <a:moveTo>
                  <a:pt x="7651851" y="3166617"/>
                </a:moveTo>
                <a:cubicBezTo>
                  <a:pt x="7689008" y="3166617"/>
                  <a:pt x="7714139" y="3187186"/>
                  <a:pt x="7727244" y="3228325"/>
                </a:cubicBezTo>
                <a:cubicBezTo>
                  <a:pt x="7740348" y="3269463"/>
                  <a:pt x="7746901" y="3347925"/>
                  <a:pt x="7746901" y="3463710"/>
                </a:cubicBezTo>
                <a:cubicBezTo>
                  <a:pt x="7746901" y="3579827"/>
                  <a:pt x="7740348" y="3658372"/>
                  <a:pt x="7727244" y="3699345"/>
                </a:cubicBezTo>
                <a:cubicBezTo>
                  <a:pt x="7714139" y="3740317"/>
                  <a:pt x="7689008" y="3760804"/>
                  <a:pt x="7651851" y="3760804"/>
                </a:cubicBezTo>
                <a:cubicBezTo>
                  <a:pt x="7614693" y="3760804"/>
                  <a:pt x="7589562" y="3740317"/>
                  <a:pt x="7576457" y="3699345"/>
                </a:cubicBezTo>
                <a:cubicBezTo>
                  <a:pt x="7563353" y="3658372"/>
                  <a:pt x="7556800" y="3579827"/>
                  <a:pt x="7556800" y="3463710"/>
                </a:cubicBezTo>
                <a:cubicBezTo>
                  <a:pt x="7556800" y="3347593"/>
                  <a:pt x="7563353" y="3269049"/>
                  <a:pt x="7576457" y="3228076"/>
                </a:cubicBezTo>
                <a:cubicBezTo>
                  <a:pt x="7589562" y="3187103"/>
                  <a:pt x="7614693" y="3166617"/>
                  <a:pt x="7651851" y="3166617"/>
                </a:cubicBezTo>
                <a:close/>
                <a:moveTo>
                  <a:pt x="8029897" y="3124317"/>
                </a:moveTo>
                <a:lnTo>
                  <a:pt x="8029897" y="3580159"/>
                </a:lnTo>
                <a:cubicBezTo>
                  <a:pt x="8029897" y="3736419"/>
                  <a:pt x="8115990" y="3814549"/>
                  <a:pt x="8288174" y="3814549"/>
                </a:cubicBezTo>
                <a:cubicBezTo>
                  <a:pt x="8461023" y="3814549"/>
                  <a:pt x="8547446" y="3736419"/>
                  <a:pt x="8547446" y="3580159"/>
                </a:cubicBezTo>
                <a:lnTo>
                  <a:pt x="8547446" y="3124317"/>
                </a:lnTo>
                <a:lnTo>
                  <a:pt x="8481260" y="3124317"/>
                </a:lnTo>
                <a:lnTo>
                  <a:pt x="8481260" y="3580159"/>
                </a:lnTo>
                <a:cubicBezTo>
                  <a:pt x="8481260" y="3687650"/>
                  <a:pt x="8436638" y="3741396"/>
                  <a:pt x="8347394" y="3741396"/>
                </a:cubicBezTo>
                <a:cubicBezTo>
                  <a:pt x="8301279" y="3741396"/>
                  <a:pt x="8269679" y="3730448"/>
                  <a:pt x="8252593" y="3708551"/>
                </a:cubicBezTo>
                <a:cubicBezTo>
                  <a:pt x="8235507" y="3686655"/>
                  <a:pt x="8226964" y="3645848"/>
                  <a:pt x="8226964" y="3586131"/>
                </a:cubicBezTo>
                <a:lnTo>
                  <a:pt x="8226964" y="3124317"/>
                </a:lnTo>
                <a:close/>
                <a:moveTo>
                  <a:pt x="6784601" y="3124317"/>
                </a:moveTo>
                <a:lnTo>
                  <a:pt x="6967734" y="3552789"/>
                </a:lnTo>
                <a:lnTo>
                  <a:pt x="6967734" y="3803601"/>
                </a:lnTo>
                <a:lnTo>
                  <a:pt x="7164801" y="3803601"/>
                </a:lnTo>
                <a:lnTo>
                  <a:pt x="7164801" y="3552789"/>
                </a:lnTo>
                <a:lnTo>
                  <a:pt x="7330517" y="3124317"/>
                </a:lnTo>
                <a:lnTo>
                  <a:pt x="7251889" y="3124317"/>
                </a:lnTo>
                <a:lnTo>
                  <a:pt x="7127478" y="3451767"/>
                </a:lnTo>
                <a:lnTo>
                  <a:pt x="6989133" y="3124317"/>
                </a:lnTo>
                <a:close/>
                <a:moveTo>
                  <a:pt x="5893241" y="3124317"/>
                </a:moveTo>
                <a:lnTo>
                  <a:pt x="5893241" y="3803601"/>
                </a:lnTo>
                <a:lnTo>
                  <a:pt x="6090309" y="3803601"/>
                </a:lnTo>
                <a:lnTo>
                  <a:pt x="6090309" y="3537859"/>
                </a:lnTo>
                <a:lnTo>
                  <a:pt x="6118674" y="3506010"/>
                </a:lnTo>
                <a:lnTo>
                  <a:pt x="6277920" y="3803601"/>
                </a:lnTo>
                <a:lnTo>
                  <a:pt x="6497381" y="3803601"/>
                </a:lnTo>
                <a:lnTo>
                  <a:pt x="6247066" y="3338802"/>
                </a:lnTo>
                <a:lnTo>
                  <a:pt x="6416763" y="3124317"/>
                </a:lnTo>
                <a:lnTo>
                  <a:pt x="6324201" y="3124317"/>
                </a:lnTo>
                <a:lnTo>
                  <a:pt x="6090309" y="3426885"/>
                </a:lnTo>
                <a:lnTo>
                  <a:pt x="6090309" y="3124317"/>
                </a:lnTo>
                <a:close/>
                <a:moveTo>
                  <a:pt x="5280158" y="3124317"/>
                </a:moveTo>
                <a:lnTo>
                  <a:pt x="5280158" y="3803601"/>
                </a:lnTo>
                <a:lnTo>
                  <a:pt x="5346345" y="3803601"/>
                </a:lnTo>
                <a:lnTo>
                  <a:pt x="5346345" y="3373637"/>
                </a:lnTo>
                <a:lnTo>
                  <a:pt x="5630002" y="3803601"/>
                </a:lnTo>
                <a:lnTo>
                  <a:pt x="5780788" y="3803601"/>
                </a:lnTo>
                <a:lnTo>
                  <a:pt x="5780788" y="3124317"/>
                </a:lnTo>
                <a:lnTo>
                  <a:pt x="5714602" y="3124317"/>
                </a:lnTo>
                <a:lnTo>
                  <a:pt x="5714602" y="3588619"/>
                </a:lnTo>
                <a:lnTo>
                  <a:pt x="5405067" y="3124317"/>
                </a:lnTo>
                <a:close/>
                <a:moveTo>
                  <a:pt x="4867048" y="3124317"/>
                </a:moveTo>
                <a:lnTo>
                  <a:pt x="4666000" y="3803601"/>
                </a:lnTo>
                <a:lnTo>
                  <a:pt x="4743135" y="3803601"/>
                </a:lnTo>
                <a:lnTo>
                  <a:pt x="4786430" y="3656299"/>
                </a:lnTo>
                <a:lnTo>
                  <a:pt x="4990962" y="3656299"/>
                </a:lnTo>
                <a:lnTo>
                  <a:pt x="5031271" y="3803601"/>
                </a:lnTo>
                <a:lnTo>
                  <a:pt x="5229333" y="3803601"/>
                </a:lnTo>
                <a:lnTo>
                  <a:pt x="5040229" y="3124317"/>
                </a:lnTo>
                <a:close/>
                <a:moveTo>
                  <a:pt x="4064442" y="3124317"/>
                </a:moveTo>
                <a:lnTo>
                  <a:pt x="4064442" y="3803601"/>
                </a:lnTo>
                <a:lnTo>
                  <a:pt x="4261509" y="3803601"/>
                </a:lnTo>
                <a:lnTo>
                  <a:pt x="4261509" y="3465701"/>
                </a:lnTo>
                <a:lnTo>
                  <a:pt x="4422248" y="3465701"/>
                </a:lnTo>
                <a:lnTo>
                  <a:pt x="4422248" y="3803601"/>
                </a:lnTo>
                <a:lnTo>
                  <a:pt x="4619315" y="3803601"/>
                </a:lnTo>
                <a:lnTo>
                  <a:pt x="4619315" y="3124317"/>
                </a:lnTo>
                <a:lnTo>
                  <a:pt x="4422248" y="3124317"/>
                </a:lnTo>
                <a:lnTo>
                  <a:pt x="4422248" y="3397524"/>
                </a:lnTo>
                <a:lnTo>
                  <a:pt x="4261509" y="3397524"/>
                </a:lnTo>
                <a:lnTo>
                  <a:pt x="4261509" y="3124317"/>
                </a:lnTo>
                <a:close/>
                <a:moveTo>
                  <a:pt x="3474380" y="3124317"/>
                </a:moveTo>
                <a:lnTo>
                  <a:pt x="3474380" y="3192494"/>
                </a:lnTo>
                <a:lnTo>
                  <a:pt x="3642086" y="3192494"/>
                </a:lnTo>
                <a:lnTo>
                  <a:pt x="3642086" y="3803601"/>
                </a:lnTo>
                <a:lnTo>
                  <a:pt x="3851097" y="3803601"/>
                </a:lnTo>
                <a:lnTo>
                  <a:pt x="3851097" y="3192494"/>
                </a:lnTo>
                <a:lnTo>
                  <a:pt x="4017807" y="3192494"/>
                </a:lnTo>
                <a:lnTo>
                  <a:pt x="4017807" y="3124317"/>
                </a:lnTo>
                <a:close/>
                <a:moveTo>
                  <a:pt x="7657325" y="3112374"/>
                </a:moveTo>
                <a:cubicBezTo>
                  <a:pt x="7452295" y="3112374"/>
                  <a:pt x="7349781" y="3226832"/>
                  <a:pt x="7349781" y="3455748"/>
                </a:cubicBezTo>
                <a:cubicBezTo>
                  <a:pt x="7349781" y="3695281"/>
                  <a:pt x="7450470" y="3815047"/>
                  <a:pt x="7651851" y="3815047"/>
                </a:cubicBezTo>
                <a:cubicBezTo>
                  <a:pt x="7853230" y="3815047"/>
                  <a:pt x="7953921" y="3697935"/>
                  <a:pt x="7953921" y="3463710"/>
                </a:cubicBezTo>
                <a:cubicBezTo>
                  <a:pt x="7953921" y="3229486"/>
                  <a:pt x="7855055" y="3112374"/>
                  <a:pt x="7657325" y="3112374"/>
                </a:cubicBezTo>
                <a:close/>
                <a:moveTo>
                  <a:pt x="0" y="0"/>
                </a:moveTo>
                <a:lnTo>
                  <a:pt x="12192002" y="0"/>
                </a:lnTo>
                <a:lnTo>
                  <a:pt x="12192002" y="6858000"/>
                </a:lnTo>
                <a:lnTo>
                  <a:pt x="0" y="6858000"/>
                </a:ln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B592D5F4-3F8B-A812-98C1-C52B46F20568}"/>
              </a:ext>
            </a:extLst>
          </p:cNvPr>
          <p:cNvGrpSpPr/>
          <p:nvPr/>
        </p:nvGrpSpPr>
        <p:grpSpPr>
          <a:xfrm>
            <a:off x="-1" y="6242768"/>
            <a:ext cx="1178805" cy="481902"/>
            <a:chOff x="-1" y="6242768"/>
            <a:chExt cx="1178805" cy="481902"/>
          </a:xfrm>
        </p:grpSpPr>
        <p:sp>
          <p:nvSpPr>
            <p:cNvPr id="7" name="Text Box 1">
              <a:extLst>
                <a:ext uri="{FF2B5EF4-FFF2-40B4-BE49-F238E27FC236}">
                  <a16:creationId xmlns:a16="http://schemas.microsoft.com/office/drawing/2014/main" id="{4FF5622E-A266-49DE-3062-E5BE8566FF58}"/>
                </a:ext>
              </a:extLst>
            </p:cNvPr>
            <p:cNvSpPr txBox="1"/>
            <p:nvPr/>
          </p:nvSpPr>
          <p:spPr>
            <a:xfrm>
              <a:off x="-1" y="6263005"/>
              <a:ext cx="1178805" cy="461665"/>
            </a:xfrm>
            <a:prstGeom prst="rect">
              <a:avLst/>
            </a:prstGeom>
            <a:solidFill>
              <a:schemeClr val="tx1">
                <a:alpha val="24000"/>
              </a:schemeClr>
            </a:solidFill>
          </p:spPr>
          <p:txBody>
            <a:bodyPr wrap="square" rtlCol="0">
              <a:spAutoFit/>
            </a:bodyPr>
            <a:lstStyle/>
            <a:p>
              <a:r>
                <a:rPr lang="en-US" sz="1200" dirty="0">
                  <a:ln w="3175" cmpd="sng">
                    <a:solidFill>
                      <a:schemeClr val="bg1"/>
                    </a:solidFill>
                    <a:prstDash val="solid"/>
                  </a:ln>
                  <a:noFill/>
                  <a:latin typeface="Montserrat" panose="00000500000000000000" charset="0"/>
                  <a:cs typeface="Montserrat" panose="00000500000000000000" charset="0"/>
                </a:rPr>
                <a:t>    By Vardaan</a:t>
              </a:r>
            </a:p>
          </p:txBody>
        </p:sp>
        <p:pic>
          <p:nvPicPr>
            <p:cNvPr id="8" name="Picture 7">
              <a:extLst>
                <a:ext uri="{FF2B5EF4-FFF2-40B4-BE49-F238E27FC236}">
                  <a16:creationId xmlns:a16="http://schemas.microsoft.com/office/drawing/2014/main" id="{4305A829-427C-DDF7-CC7E-EA77A59A4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242768"/>
              <a:ext cx="286694" cy="286694"/>
            </a:xfrm>
            <a:prstGeom prst="rect">
              <a:avLst/>
            </a:prstGeom>
          </p:spPr>
        </p:pic>
      </p:grpSp>
    </p:spTree>
    <p:extLst>
      <p:ext uri="{BB962C8B-B14F-4D97-AF65-F5344CB8AC3E}">
        <p14:creationId xmlns:p14="http://schemas.microsoft.com/office/powerpoint/2010/main" val="1295217625"/>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13B700F2-83D4-D788-D375-C2A813FB7388}"/>
            </a:ext>
          </a:extLst>
        </p:cNvPr>
        <p:cNvGrpSpPr/>
        <p:nvPr/>
      </p:nvGrpSpPr>
      <p:grpSpPr>
        <a:xfrm>
          <a:off x="0" y="0"/>
          <a:ext cx="0" cy="0"/>
          <a:chOff x="0" y="0"/>
          <a:chExt cx="0" cy="0"/>
        </a:xfrm>
      </p:grpSpPr>
      <p:sp>
        <p:nvSpPr>
          <p:cNvPr id="10" name="Oval 9">
            <a:extLst>
              <a:ext uri="{FF2B5EF4-FFF2-40B4-BE49-F238E27FC236}">
                <a16:creationId xmlns:a16="http://schemas.microsoft.com/office/drawing/2014/main" id="{8A288D8A-D1EC-26D8-0C3E-0A5D2524012D}"/>
              </a:ext>
            </a:extLst>
          </p:cNvPr>
          <p:cNvSpPr/>
          <p:nvPr/>
        </p:nvSpPr>
        <p:spPr>
          <a:xfrm>
            <a:off x="-3619500" y="-6286489"/>
            <a:ext cx="19431000" cy="19430978"/>
          </a:xfrm>
          <a:prstGeom prst="ellipse">
            <a:avLst/>
          </a:prstGeom>
          <a:solidFill>
            <a:schemeClr val="tx1">
              <a:alpha val="33000"/>
            </a:schemeClr>
          </a:solidFill>
          <a:ln w="635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31649DF-81A3-45C2-DC44-AA677FAB73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9" y="0"/>
            <a:ext cx="12197499" cy="7114020"/>
          </a:xfrm>
          <a:prstGeom prst="rect">
            <a:avLst/>
          </a:prstGeom>
        </p:spPr>
      </p:pic>
      <p:sp>
        <p:nvSpPr>
          <p:cNvPr id="7" name="Text Box 1">
            <a:extLst>
              <a:ext uri="{FF2B5EF4-FFF2-40B4-BE49-F238E27FC236}">
                <a16:creationId xmlns:a16="http://schemas.microsoft.com/office/drawing/2014/main" id="{F13FEA8E-507F-C619-4A35-681BDDD9C51C}"/>
              </a:ext>
            </a:extLst>
          </p:cNvPr>
          <p:cNvSpPr txBox="1"/>
          <p:nvPr/>
        </p:nvSpPr>
        <p:spPr>
          <a:xfrm>
            <a:off x="900667" y="-1563430"/>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pic>
        <p:nvPicPr>
          <p:cNvPr id="8" name="Picture 7">
            <a:extLst>
              <a:ext uri="{FF2B5EF4-FFF2-40B4-BE49-F238E27FC236}">
                <a16:creationId xmlns:a16="http://schemas.microsoft.com/office/drawing/2014/main" id="{59692857-D234-2CF4-0ECE-30C88419F7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7807" y="0"/>
            <a:ext cx="965200" cy="965200"/>
          </a:xfrm>
          <a:prstGeom prst="rect">
            <a:avLst/>
          </a:prstGeom>
        </p:spPr>
      </p:pic>
      <p:sp>
        <p:nvSpPr>
          <p:cNvPr id="3" name="Text Box 1">
            <a:extLst>
              <a:ext uri="{FF2B5EF4-FFF2-40B4-BE49-F238E27FC236}">
                <a16:creationId xmlns:a16="http://schemas.microsoft.com/office/drawing/2014/main" id="{BFD8516A-A352-6995-EEF9-FF1E740547BC}"/>
              </a:ext>
            </a:extLst>
          </p:cNvPr>
          <p:cNvSpPr txBox="1"/>
          <p:nvPr/>
        </p:nvSpPr>
        <p:spPr>
          <a:xfrm>
            <a:off x="4071296" y="183497"/>
            <a:ext cx="5412897"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Who is Ratan Tata</a:t>
            </a:r>
          </a:p>
        </p:txBody>
      </p:sp>
      <p:pic>
        <p:nvPicPr>
          <p:cNvPr id="4" name="Picture 3" descr="Ratan Tata Birthday Special: 5 Less Known Things About The Business ...">
            <a:extLst>
              <a:ext uri="{FF2B5EF4-FFF2-40B4-BE49-F238E27FC236}">
                <a16:creationId xmlns:a16="http://schemas.microsoft.com/office/drawing/2014/main" id="{29CBC071-41EB-B8BA-3600-BC9C3FF458FB}"/>
              </a:ext>
            </a:extLst>
          </p:cNvPr>
          <p:cNvPicPr>
            <a:picLocks noChangeAspect="1"/>
          </p:cNvPicPr>
          <p:nvPr/>
        </p:nvPicPr>
        <p:blipFill>
          <a:blip r:embed="rId6"/>
          <a:srcRect l="32367" t="-1968" r="11768" b="1127"/>
          <a:stretch>
            <a:fillRect/>
          </a:stretch>
        </p:blipFill>
        <p:spPr>
          <a:xfrm>
            <a:off x="1584960" y="2006600"/>
            <a:ext cx="2797649" cy="2844800"/>
          </a:xfrm>
          <a:prstGeom prst="roundRect">
            <a:avLst/>
          </a:prstGeom>
        </p:spPr>
      </p:pic>
      <p:sp>
        <p:nvSpPr>
          <p:cNvPr id="5" name="Rectangle: Rounded Corners 4">
            <a:extLst>
              <a:ext uri="{FF2B5EF4-FFF2-40B4-BE49-F238E27FC236}">
                <a16:creationId xmlns:a16="http://schemas.microsoft.com/office/drawing/2014/main" id="{D3303A4B-7279-FBE8-3575-64B39C9B7B49}"/>
              </a:ext>
            </a:extLst>
          </p:cNvPr>
          <p:cNvSpPr/>
          <p:nvPr/>
        </p:nvSpPr>
        <p:spPr>
          <a:xfrm>
            <a:off x="4767810" y="2006600"/>
            <a:ext cx="4453192" cy="1044608"/>
          </a:xfrm>
          <a:prstGeom prst="roundRect">
            <a:avLst/>
          </a:prstGeom>
          <a:solidFill>
            <a:srgbClr val="FF5050"/>
          </a:solidFill>
          <a:ln>
            <a:noFill/>
          </a:ln>
          <a:effectLst>
            <a:outerShdw blurRad="50800" dist="38100" dir="2700000" sx="108000" sy="108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n w="3175" cmpd="sng">
                  <a:solidFill>
                    <a:schemeClr val="bg1"/>
                  </a:solidFill>
                  <a:prstDash val="solid"/>
                </a:ln>
                <a:noFill/>
                <a:latin typeface="Montserrat" panose="00000500000000000000" charset="0"/>
                <a:cs typeface="Montserrat" panose="00000500000000000000" charset="0"/>
              </a:rPr>
              <a:t>Ratan Tata — Humble. Visionary. Ethical.</a:t>
            </a:r>
          </a:p>
        </p:txBody>
      </p:sp>
      <p:sp>
        <p:nvSpPr>
          <p:cNvPr id="6" name="Rectangle: Rounded Corners 5">
            <a:extLst>
              <a:ext uri="{FF2B5EF4-FFF2-40B4-BE49-F238E27FC236}">
                <a16:creationId xmlns:a16="http://schemas.microsoft.com/office/drawing/2014/main" id="{CB12988F-7CD6-642C-5772-BE336A2D3EC4}"/>
              </a:ext>
            </a:extLst>
          </p:cNvPr>
          <p:cNvSpPr/>
          <p:nvPr/>
        </p:nvSpPr>
        <p:spPr>
          <a:xfrm>
            <a:off x="4767810" y="3188902"/>
            <a:ext cx="4453192" cy="1662497"/>
          </a:xfrm>
          <a:prstGeom prst="roundRect">
            <a:avLst/>
          </a:prstGeom>
          <a:solidFill>
            <a:schemeClr val="accent1">
              <a:lumMod val="75000"/>
            </a:schemeClr>
          </a:solidFill>
          <a:ln>
            <a:noFill/>
          </a:ln>
          <a:effectLst>
            <a:outerShdw blurRad="50800" dist="38100" dir="2700000" sx="108000" sy="108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Ratan Tata is an Indian industrialist and former Chairman of Tata Sons, known for his quiet leadership, integrity, and people‑first approach. He transformed the Tata Group into a global powerhouse while living a life rooted in simplicity and compassion.</a:t>
            </a:r>
            <a:endParaRPr lang="en-US" sz="1600" dirty="0">
              <a:effectLst/>
            </a:endParaRPr>
          </a:p>
        </p:txBody>
      </p:sp>
    </p:spTree>
    <p:extLst>
      <p:ext uri="{BB962C8B-B14F-4D97-AF65-F5344CB8AC3E}">
        <p14:creationId xmlns:p14="http://schemas.microsoft.com/office/powerpoint/2010/main" val="3947855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a:extLst>
            <a:ext uri="{FF2B5EF4-FFF2-40B4-BE49-F238E27FC236}">
              <a16:creationId xmlns:a16="http://schemas.microsoft.com/office/drawing/2014/main" id="{5E292D3C-C0D9-A58C-B0B6-300339DD5E05}"/>
            </a:ext>
          </a:extLst>
        </p:cNvPr>
        <p:cNvGrpSpPr/>
        <p:nvPr/>
      </p:nvGrpSpPr>
      <p:grpSpPr>
        <a:xfrm>
          <a:off x="0" y="0"/>
          <a:ext cx="0" cy="0"/>
          <a:chOff x="0" y="0"/>
          <a:chExt cx="0" cy="0"/>
        </a:xfrm>
      </p:grpSpPr>
      <p:sp>
        <p:nvSpPr>
          <p:cNvPr id="7" name="Text Box 1">
            <a:extLst>
              <a:ext uri="{FF2B5EF4-FFF2-40B4-BE49-F238E27FC236}">
                <a16:creationId xmlns:a16="http://schemas.microsoft.com/office/drawing/2014/main" id="{94B7F69B-C6B3-0C7D-D89D-3CB46A406D12}"/>
              </a:ext>
            </a:extLst>
          </p:cNvPr>
          <p:cNvSpPr txBox="1"/>
          <p:nvPr/>
        </p:nvSpPr>
        <p:spPr>
          <a:xfrm>
            <a:off x="900667" y="-1563430"/>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sp>
        <p:nvSpPr>
          <p:cNvPr id="3" name="Oval 2">
            <a:extLst>
              <a:ext uri="{FF2B5EF4-FFF2-40B4-BE49-F238E27FC236}">
                <a16:creationId xmlns:a16="http://schemas.microsoft.com/office/drawing/2014/main" id="{DBC64BE6-394D-2F4D-A112-5BAF95AE1078}"/>
              </a:ext>
            </a:extLst>
          </p:cNvPr>
          <p:cNvSpPr/>
          <p:nvPr/>
        </p:nvSpPr>
        <p:spPr>
          <a:xfrm>
            <a:off x="2894890" y="429695"/>
            <a:ext cx="5998620" cy="5998614"/>
          </a:xfrm>
          <a:prstGeom prst="ellipse">
            <a:avLst/>
          </a:prstGeom>
          <a:solidFill>
            <a:schemeClr val="tx1">
              <a:alpha val="35000"/>
            </a:schemeClr>
          </a:solidFill>
          <a:ln w="635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DB24F6-CE85-1EDB-33E0-64CA0FD85D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2898" y="877699"/>
            <a:ext cx="5102602" cy="5102602"/>
          </a:xfrm>
          <a:prstGeom prst="rect">
            <a:avLst/>
          </a:prstGeom>
          <a:noFill/>
        </p:spPr>
      </p:pic>
    </p:spTree>
    <p:extLst>
      <p:ext uri="{BB962C8B-B14F-4D97-AF65-F5344CB8AC3E}">
        <p14:creationId xmlns:p14="http://schemas.microsoft.com/office/powerpoint/2010/main" val="3402978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8B002377-FE02-D5D3-2D31-5B1598918FE3}"/>
            </a:ext>
          </a:extLst>
        </p:cNvPr>
        <p:cNvGrpSpPr/>
        <p:nvPr/>
      </p:nvGrpSpPr>
      <p:grpSpPr>
        <a:xfrm>
          <a:off x="0" y="0"/>
          <a:ext cx="0" cy="0"/>
          <a:chOff x="0" y="0"/>
          <a:chExt cx="0" cy="0"/>
        </a:xfrm>
      </p:grpSpPr>
      <p:sp>
        <p:nvSpPr>
          <p:cNvPr id="10" name="Oval 9">
            <a:extLst>
              <a:ext uri="{FF2B5EF4-FFF2-40B4-BE49-F238E27FC236}">
                <a16:creationId xmlns:a16="http://schemas.microsoft.com/office/drawing/2014/main" id="{2B0E9EB1-D58D-14E0-848A-A18D84DCCA64}"/>
              </a:ext>
            </a:extLst>
          </p:cNvPr>
          <p:cNvSpPr/>
          <p:nvPr/>
        </p:nvSpPr>
        <p:spPr>
          <a:xfrm>
            <a:off x="-3619500" y="-6286489"/>
            <a:ext cx="19431000" cy="19430978"/>
          </a:xfrm>
          <a:prstGeom prst="ellipse">
            <a:avLst/>
          </a:prstGeom>
          <a:solidFill>
            <a:schemeClr val="tx1">
              <a:alpha val="33000"/>
            </a:schemeClr>
          </a:solidFill>
          <a:ln w="635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0D83C55-F841-B3F6-9DDD-DFAFD5BAC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9" y="0"/>
            <a:ext cx="12197499" cy="7114020"/>
          </a:xfrm>
          <a:prstGeom prst="rect">
            <a:avLst/>
          </a:prstGeom>
        </p:spPr>
      </p:pic>
      <p:sp>
        <p:nvSpPr>
          <p:cNvPr id="7" name="Text Box 1">
            <a:extLst>
              <a:ext uri="{FF2B5EF4-FFF2-40B4-BE49-F238E27FC236}">
                <a16:creationId xmlns:a16="http://schemas.microsoft.com/office/drawing/2014/main" id="{E057956C-AA4A-849D-A5CD-23D5F51E988A}"/>
              </a:ext>
            </a:extLst>
          </p:cNvPr>
          <p:cNvSpPr txBox="1"/>
          <p:nvPr/>
        </p:nvSpPr>
        <p:spPr>
          <a:xfrm>
            <a:off x="900667" y="-1563430"/>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sp>
        <p:nvSpPr>
          <p:cNvPr id="3" name="Text Box 1">
            <a:extLst>
              <a:ext uri="{FF2B5EF4-FFF2-40B4-BE49-F238E27FC236}">
                <a16:creationId xmlns:a16="http://schemas.microsoft.com/office/drawing/2014/main" id="{E5625CFD-C7FF-DBFE-89D3-8CC628C526CB}"/>
              </a:ext>
            </a:extLst>
          </p:cNvPr>
          <p:cNvSpPr txBox="1"/>
          <p:nvPr/>
        </p:nvSpPr>
        <p:spPr>
          <a:xfrm>
            <a:off x="4071296" y="183497"/>
            <a:ext cx="5568004"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When Less is More</a:t>
            </a:r>
          </a:p>
        </p:txBody>
      </p:sp>
      <p:pic>
        <p:nvPicPr>
          <p:cNvPr id="2" name="Picture 1">
            <a:extLst>
              <a:ext uri="{FF2B5EF4-FFF2-40B4-BE49-F238E27FC236}">
                <a16:creationId xmlns:a16="http://schemas.microsoft.com/office/drawing/2014/main" id="{9019B4D0-3FEB-4D2B-0D60-E6021D94B5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7807" y="-86102"/>
            <a:ext cx="1292232" cy="1292232"/>
          </a:xfrm>
          <a:prstGeom prst="rect">
            <a:avLst/>
          </a:prstGeom>
          <a:noFill/>
        </p:spPr>
      </p:pic>
      <p:graphicFrame>
        <p:nvGraphicFramePr>
          <p:cNvPr id="12" name="Diagram 11">
            <a:extLst>
              <a:ext uri="{FF2B5EF4-FFF2-40B4-BE49-F238E27FC236}">
                <a16:creationId xmlns:a16="http://schemas.microsoft.com/office/drawing/2014/main" id="{02DE105E-1B60-D004-EB1A-0CFFDF02E90E}"/>
              </a:ext>
            </a:extLst>
          </p:cNvPr>
          <p:cNvGraphicFramePr/>
          <p:nvPr>
            <p:extLst>
              <p:ext uri="{D42A27DB-BD31-4B8C-83A1-F6EECF244321}">
                <p14:modId xmlns:p14="http://schemas.microsoft.com/office/powerpoint/2010/main" val="3726824499"/>
              </p:ext>
            </p:extLst>
          </p:nvPr>
        </p:nvGraphicFramePr>
        <p:xfrm>
          <a:off x="653236" y="1039040"/>
          <a:ext cx="11099800" cy="54807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189641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graphicEl>
                                              <a:dgm id="{68C2BDD1-ABB7-4A5D-A6E9-AB0E942C8EA9}"/>
                                            </p:graphicEl>
                                          </p:spTgt>
                                        </p:tgtEl>
                                        <p:attrNameLst>
                                          <p:attrName>style.visibility</p:attrName>
                                        </p:attrNameLst>
                                      </p:cBhvr>
                                      <p:to>
                                        <p:strVal val="visible"/>
                                      </p:to>
                                    </p:set>
                                    <p:animEffect transition="in" filter="fade">
                                      <p:cBhvr>
                                        <p:cTn id="7" dur="1000"/>
                                        <p:tgtEl>
                                          <p:spTgt spid="12">
                                            <p:graphicEl>
                                              <a:dgm id="{68C2BDD1-ABB7-4A5D-A6E9-AB0E942C8EA9}"/>
                                            </p:graphicEl>
                                          </p:spTgt>
                                        </p:tgtEl>
                                      </p:cBhvr>
                                    </p:animEffect>
                                    <p:anim calcmode="lin" valueType="num">
                                      <p:cBhvr>
                                        <p:cTn id="8" dur="1000" fill="hold"/>
                                        <p:tgtEl>
                                          <p:spTgt spid="12">
                                            <p:graphicEl>
                                              <a:dgm id="{68C2BDD1-ABB7-4A5D-A6E9-AB0E942C8EA9}"/>
                                            </p:graphicEl>
                                          </p:spTgt>
                                        </p:tgtEl>
                                        <p:attrNameLst>
                                          <p:attrName>ppt_x</p:attrName>
                                        </p:attrNameLst>
                                      </p:cBhvr>
                                      <p:tavLst>
                                        <p:tav tm="0">
                                          <p:val>
                                            <p:strVal val="#ppt_x"/>
                                          </p:val>
                                        </p:tav>
                                        <p:tav tm="100000">
                                          <p:val>
                                            <p:strVal val="#ppt_x"/>
                                          </p:val>
                                        </p:tav>
                                      </p:tavLst>
                                    </p:anim>
                                    <p:anim calcmode="lin" valueType="num">
                                      <p:cBhvr>
                                        <p:cTn id="9" dur="1000" fill="hold"/>
                                        <p:tgtEl>
                                          <p:spTgt spid="12">
                                            <p:graphicEl>
                                              <a:dgm id="{68C2BDD1-ABB7-4A5D-A6E9-AB0E942C8EA9}"/>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graphicEl>
                                              <a:dgm id="{6D6EB537-98D3-4BD0-A95F-9EBFF3E8C66E}"/>
                                            </p:graphicEl>
                                          </p:spTgt>
                                        </p:tgtEl>
                                        <p:attrNameLst>
                                          <p:attrName>style.visibility</p:attrName>
                                        </p:attrNameLst>
                                      </p:cBhvr>
                                      <p:to>
                                        <p:strVal val="visible"/>
                                      </p:to>
                                    </p:set>
                                    <p:animEffect transition="in" filter="fade">
                                      <p:cBhvr>
                                        <p:cTn id="14" dur="1000"/>
                                        <p:tgtEl>
                                          <p:spTgt spid="12">
                                            <p:graphicEl>
                                              <a:dgm id="{6D6EB537-98D3-4BD0-A95F-9EBFF3E8C66E}"/>
                                            </p:graphicEl>
                                          </p:spTgt>
                                        </p:tgtEl>
                                      </p:cBhvr>
                                    </p:animEffect>
                                    <p:anim calcmode="lin" valueType="num">
                                      <p:cBhvr>
                                        <p:cTn id="15" dur="1000" fill="hold"/>
                                        <p:tgtEl>
                                          <p:spTgt spid="12">
                                            <p:graphicEl>
                                              <a:dgm id="{6D6EB537-98D3-4BD0-A95F-9EBFF3E8C66E}"/>
                                            </p:graphicEl>
                                          </p:spTgt>
                                        </p:tgtEl>
                                        <p:attrNameLst>
                                          <p:attrName>ppt_x</p:attrName>
                                        </p:attrNameLst>
                                      </p:cBhvr>
                                      <p:tavLst>
                                        <p:tav tm="0">
                                          <p:val>
                                            <p:strVal val="#ppt_x"/>
                                          </p:val>
                                        </p:tav>
                                        <p:tav tm="100000">
                                          <p:val>
                                            <p:strVal val="#ppt_x"/>
                                          </p:val>
                                        </p:tav>
                                      </p:tavLst>
                                    </p:anim>
                                    <p:anim calcmode="lin" valueType="num">
                                      <p:cBhvr>
                                        <p:cTn id="16" dur="1000" fill="hold"/>
                                        <p:tgtEl>
                                          <p:spTgt spid="12">
                                            <p:graphicEl>
                                              <a:dgm id="{6D6EB537-98D3-4BD0-A95F-9EBFF3E8C66E}"/>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graphicEl>
                                              <a:dgm id="{EA14DE05-709F-41B1-BECC-19FCE4950E27}"/>
                                            </p:graphicEl>
                                          </p:spTgt>
                                        </p:tgtEl>
                                        <p:attrNameLst>
                                          <p:attrName>style.visibility</p:attrName>
                                        </p:attrNameLst>
                                      </p:cBhvr>
                                      <p:to>
                                        <p:strVal val="visible"/>
                                      </p:to>
                                    </p:set>
                                    <p:animEffect transition="in" filter="fade">
                                      <p:cBhvr>
                                        <p:cTn id="21" dur="1000"/>
                                        <p:tgtEl>
                                          <p:spTgt spid="12">
                                            <p:graphicEl>
                                              <a:dgm id="{EA14DE05-709F-41B1-BECC-19FCE4950E27}"/>
                                            </p:graphicEl>
                                          </p:spTgt>
                                        </p:tgtEl>
                                      </p:cBhvr>
                                    </p:animEffect>
                                    <p:anim calcmode="lin" valueType="num">
                                      <p:cBhvr>
                                        <p:cTn id="22" dur="1000" fill="hold"/>
                                        <p:tgtEl>
                                          <p:spTgt spid="12">
                                            <p:graphicEl>
                                              <a:dgm id="{EA14DE05-709F-41B1-BECC-19FCE4950E27}"/>
                                            </p:graphicEl>
                                          </p:spTgt>
                                        </p:tgtEl>
                                        <p:attrNameLst>
                                          <p:attrName>ppt_x</p:attrName>
                                        </p:attrNameLst>
                                      </p:cBhvr>
                                      <p:tavLst>
                                        <p:tav tm="0">
                                          <p:val>
                                            <p:strVal val="#ppt_x"/>
                                          </p:val>
                                        </p:tav>
                                        <p:tav tm="100000">
                                          <p:val>
                                            <p:strVal val="#ppt_x"/>
                                          </p:val>
                                        </p:tav>
                                      </p:tavLst>
                                    </p:anim>
                                    <p:anim calcmode="lin" valueType="num">
                                      <p:cBhvr>
                                        <p:cTn id="23" dur="1000" fill="hold"/>
                                        <p:tgtEl>
                                          <p:spTgt spid="12">
                                            <p:graphicEl>
                                              <a:dgm id="{EA14DE05-709F-41B1-BECC-19FCE4950E27}"/>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graphicEl>
                                              <a:dgm id="{A9E57AEC-5DE0-4D13-932C-00FD65D13E29}"/>
                                            </p:graphicEl>
                                          </p:spTgt>
                                        </p:tgtEl>
                                        <p:attrNameLst>
                                          <p:attrName>style.visibility</p:attrName>
                                        </p:attrNameLst>
                                      </p:cBhvr>
                                      <p:to>
                                        <p:strVal val="visible"/>
                                      </p:to>
                                    </p:set>
                                    <p:animEffect transition="in" filter="fade">
                                      <p:cBhvr>
                                        <p:cTn id="28" dur="1000"/>
                                        <p:tgtEl>
                                          <p:spTgt spid="12">
                                            <p:graphicEl>
                                              <a:dgm id="{A9E57AEC-5DE0-4D13-932C-00FD65D13E29}"/>
                                            </p:graphicEl>
                                          </p:spTgt>
                                        </p:tgtEl>
                                      </p:cBhvr>
                                    </p:animEffect>
                                    <p:anim calcmode="lin" valueType="num">
                                      <p:cBhvr>
                                        <p:cTn id="29" dur="1000" fill="hold"/>
                                        <p:tgtEl>
                                          <p:spTgt spid="12">
                                            <p:graphicEl>
                                              <a:dgm id="{A9E57AEC-5DE0-4D13-932C-00FD65D13E29}"/>
                                            </p:graphicEl>
                                          </p:spTgt>
                                        </p:tgtEl>
                                        <p:attrNameLst>
                                          <p:attrName>ppt_x</p:attrName>
                                        </p:attrNameLst>
                                      </p:cBhvr>
                                      <p:tavLst>
                                        <p:tav tm="0">
                                          <p:val>
                                            <p:strVal val="#ppt_x"/>
                                          </p:val>
                                        </p:tav>
                                        <p:tav tm="100000">
                                          <p:val>
                                            <p:strVal val="#ppt_x"/>
                                          </p:val>
                                        </p:tav>
                                      </p:tavLst>
                                    </p:anim>
                                    <p:anim calcmode="lin" valueType="num">
                                      <p:cBhvr>
                                        <p:cTn id="30" dur="1000" fill="hold"/>
                                        <p:tgtEl>
                                          <p:spTgt spid="12">
                                            <p:graphicEl>
                                              <a:dgm id="{A9E57AEC-5DE0-4D13-932C-00FD65D13E29}"/>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a:extLst>
            <a:ext uri="{FF2B5EF4-FFF2-40B4-BE49-F238E27FC236}">
              <a16:creationId xmlns:a16="http://schemas.microsoft.com/office/drawing/2014/main" id="{D6AC39A0-0CC6-85BA-466A-BAEDB144C6FA}"/>
            </a:ext>
          </a:extLst>
        </p:cNvPr>
        <p:cNvGrpSpPr/>
        <p:nvPr/>
      </p:nvGrpSpPr>
      <p:grpSpPr>
        <a:xfrm>
          <a:off x="0" y="0"/>
          <a:ext cx="0" cy="0"/>
          <a:chOff x="0" y="0"/>
          <a:chExt cx="0" cy="0"/>
        </a:xfrm>
      </p:grpSpPr>
      <p:sp>
        <p:nvSpPr>
          <p:cNvPr id="7" name="Text Box 1">
            <a:extLst>
              <a:ext uri="{FF2B5EF4-FFF2-40B4-BE49-F238E27FC236}">
                <a16:creationId xmlns:a16="http://schemas.microsoft.com/office/drawing/2014/main" id="{758E7CE3-6883-5089-DA30-1E74C3955E7A}"/>
              </a:ext>
            </a:extLst>
          </p:cNvPr>
          <p:cNvSpPr txBox="1"/>
          <p:nvPr/>
        </p:nvSpPr>
        <p:spPr>
          <a:xfrm>
            <a:off x="900667" y="-1563430"/>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sp>
        <p:nvSpPr>
          <p:cNvPr id="2" name="Oval 1">
            <a:extLst>
              <a:ext uri="{FF2B5EF4-FFF2-40B4-BE49-F238E27FC236}">
                <a16:creationId xmlns:a16="http://schemas.microsoft.com/office/drawing/2014/main" id="{68214582-74C3-7E07-7DA6-C01655062D32}"/>
              </a:ext>
            </a:extLst>
          </p:cNvPr>
          <p:cNvSpPr/>
          <p:nvPr/>
        </p:nvSpPr>
        <p:spPr>
          <a:xfrm>
            <a:off x="2950619" y="283619"/>
            <a:ext cx="6290764" cy="6290764"/>
          </a:xfrm>
          <a:prstGeom prst="ellipse">
            <a:avLst/>
          </a:prstGeom>
          <a:solidFill>
            <a:schemeClr val="tx1">
              <a:alpha val="0"/>
            </a:schemeClr>
          </a:solidFill>
          <a:ln w="635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3D8C65BB-9EC4-A5B4-2677-39562F3A5B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8027" y="1471027"/>
            <a:ext cx="3915946" cy="3915946"/>
          </a:xfrm>
          <a:prstGeom prst="rect">
            <a:avLst/>
          </a:prstGeom>
          <a:solidFill>
            <a:schemeClr val="bg1">
              <a:lumMod val="95000"/>
              <a:alpha val="29000"/>
            </a:schemeClr>
          </a:solidFill>
        </p:spPr>
      </p:pic>
    </p:spTree>
    <p:extLst>
      <p:ext uri="{BB962C8B-B14F-4D97-AF65-F5344CB8AC3E}">
        <p14:creationId xmlns:p14="http://schemas.microsoft.com/office/powerpoint/2010/main" val="2793501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28D5636F-36AB-0673-1948-7F1299F34A39}"/>
            </a:ext>
          </a:extLst>
        </p:cNvPr>
        <p:cNvGrpSpPr/>
        <p:nvPr/>
      </p:nvGrpSpPr>
      <p:grpSpPr>
        <a:xfrm>
          <a:off x="0" y="0"/>
          <a:ext cx="0" cy="0"/>
          <a:chOff x="0" y="0"/>
          <a:chExt cx="0" cy="0"/>
        </a:xfrm>
      </p:grpSpPr>
      <p:sp>
        <p:nvSpPr>
          <p:cNvPr id="10" name="Oval 9">
            <a:extLst>
              <a:ext uri="{FF2B5EF4-FFF2-40B4-BE49-F238E27FC236}">
                <a16:creationId xmlns:a16="http://schemas.microsoft.com/office/drawing/2014/main" id="{A2B04E9D-73AC-EAF4-993A-5B4E131F4D17}"/>
              </a:ext>
            </a:extLst>
          </p:cNvPr>
          <p:cNvSpPr/>
          <p:nvPr/>
        </p:nvSpPr>
        <p:spPr>
          <a:xfrm>
            <a:off x="-3619500" y="-6286489"/>
            <a:ext cx="19431000" cy="19430978"/>
          </a:xfrm>
          <a:prstGeom prst="ellipse">
            <a:avLst/>
          </a:prstGeom>
          <a:solidFill>
            <a:schemeClr val="tx1">
              <a:alpha val="33000"/>
            </a:schemeClr>
          </a:solidFill>
          <a:ln w="635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9F1D600-AF71-E1AD-2FAD-7D72A900BF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9" y="0"/>
            <a:ext cx="12197499" cy="7114020"/>
          </a:xfrm>
          <a:prstGeom prst="rect">
            <a:avLst/>
          </a:prstGeom>
        </p:spPr>
      </p:pic>
      <p:sp>
        <p:nvSpPr>
          <p:cNvPr id="7" name="Text Box 1">
            <a:extLst>
              <a:ext uri="{FF2B5EF4-FFF2-40B4-BE49-F238E27FC236}">
                <a16:creationId xmlns:a16="http://schemas.microsoft.com/office/drawing/2014/main" id="{7E8200D1-1B37-6FF4-00C9-A634C2FAB078}"/>
              </a:ext>
            </a:extLst>
          </p:cNvPr>
          <p:cNvSpPr txBox="1"/>
          <p:nvPr/>
        </p:nvSpPr>
        <p:spPr>
          <a:xfrm>
            <a:off x="900667" y="-1563430"/>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sp>
        <p:nvSpPr>
          <p:cNvPr id="3" name="Text Box 1">
            <a:extLst>
              <a:ext uri="{FF2B5EF4-FFF2-40B4-BE49-F238E27FC236}">
                <a16:creationId xmlns:a16="http://schemas.microsoft.com/office/drawing/2014/main" id="{69B9FC2C-DCC4-C40E-6A8D-1C69A928807F}"/>
              </a:ext>
            </a:extLst>
          </p:cNvPr>
          <p:cNvSpPr txBox="1"/>
          <p:nvPr/>
        </p:nvSpPr>
        <p:spPr>
          <a:xfrm>
            <a:off x="1835089" y="105850"/>
            <a:ext cx="8521822"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Ratan Tata’s Impact &amp; Legacy</a:t>
            </a:r>
          </a:p>
        </p:txBody>
      </p:sp>
      <p:pic>
        <p:nvPicPr>
          <p:cNvPr id="2" name="Picture 1">
            <a:extLst>
              <a:ext uri="{FF2B5EF4-FFF2-40B4-BE49-F238E27FC236}">
                <a16:creationId xmlns:a16="http://schemas.microsoft.com/office/drawing/2014/main" id="{9FA226C4-43AF-9F04-148E-AD9343B55B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693" y="-6912"/>
            <a:ext cx="959267" cy="959267"/>
          </a:xfrm>
          <a:prstGeom prst="rect">
            <a:avLst/>
          </a:prstGeom>
          <a:solidFill>
            <a:schemeClr val="bg1">
              <a:lumMod val="95000"/>
              <a:alpha val="29000"/>
            </a:schemeClr>
          </a:solidFill>
        </p:spPr>
      </p:pic>
      <p:sp>
        <p:nvSpPr>
          <p:cNvPr id="20" name="Rectangle: Rounded Corners 19">
            <a:extLst>
              <a:ext uri="{FF2B5EF4-FFF2-40B4-BE49-F238E27FC236}">
                <a16:creationId xmlns:a16="http://schemas.microsoft.com/office/drawing/2014/main" id="{5EC7CD6B-6A38-E6D9-AF9F-156684A2DC2C}"/>
              </a:ext>
            </a:extLst>
          </p:cNvPr>
          <p:cNvSpPr/>
          <p:nvPr/>
        </p:nvSpPr>
        <p:spPr>
          <a:xfrm>
            <a:off x="4855464" y="2319224"/>
            <a:ext cx="2475572" cy="2475572"/>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ExtraBold" panose="00000900000000000000" pitchFamily="2" charset="0"/>
              </a:rPr>
              <a:t>Ratan Tata’s Journey</a:t>
            </a:r>
          </a:p>
        </p:txBody>
      </p:sp>
      <p:cxnSp>
        <p:nvCxnSpPr>
          <p:cNvPr id="24" name="Straight Connector 23">
            <a:extLst>
              <a:ext uri="{FF2B5EF4-FFF2-40B4-BE49-F238E27FC236}">
                <a16:creationId xmlns:a16="http://schemas.microsoft.com/office/drawing/2014/main" id="{AD4BCFDA-9DAB-AE04-C839-2BDBE3A9E03A}"/>
              </a:ext>
            </a:extLst>
          </p:cNvPr>
          <p:cNvCxnSpPr>
            <a:cxnSpLocks/>
            <a:stCxn id="20" idx="1"/>
          </p:cNvCxnSpPr>
          <p:nvPr/>
        </p:nvCxnSpPr>
        <p:spPr>
          <a:xfrm flipH="1" flipV="1">
            <a:off x="4181707" y="3189249"/>
            <a:ext cx="673757" cy="367761"/>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1A32BAD-12D0-853A-51E8-726D1ECA656A}"/>
              </a:ext>
            </a:extLst>
          </p:cNvPr>
          <p:cNvCxnSpPr>
            <a:cxnSpLocks/>
          </p:cNvCxnSpPr>
          <p:nvPr/>
        </p:nvCxnSpPr>
        <p:spPr>
          <a:xfrm flipH="1">
            <a:off x="7327263" y="3345366"/>
            <a:ext cx="900619" cy="284306"/>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036E087-6060-49A0-EAA5-F5E0596D5CFE}"/>
              </a:ext>
            </a:extLst>
          </p:cNvPr>
          <p:cNvCxnSpPr>
            <a:cxnSpLocks/>
          </p:cNvCxnSpPr>
          <p:nvPr/>
        </p:nvCxnSpPr>
        <p:spPr>
          <a:xfrm>
            <a:off x="6093250" y="4794796"/>
            <a:ext cx="0" cy="791965"/>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ez="http://schemas.microsoft.com/office/powerpoint/2016/sectionzoom">
        <mc:Choice Requires="psez">
          <p:graphicFrame>
            <p:nvGraphicFramePr>
              <p:cNvPr id="34" name="Section Zoom 33">
                <a:extLst>
                  <a:ext uri="{FF2B5EF4-FFF2-40B4-BE49-F238E27FC236}">
                    <a16:creationId xmlns:a16="http://schemas.microsoft.com/office/drawing/2014/main" id="{F641853B-3A8A-8AA6-F929-A43AD8F1695B}"/>
                  </a:ext>
                </a:extLst>
              </p:cNvPr>
              <p:cNvGraphicFramePr>
                <a:graphicFrameLocks noChangeAspect="1"/>
              </p:cNvGraphicFramePr>
              <p:nvPr>
                <p:extLst>
                  <p:ext uri="{D42A27DB-BD31-4B8C-83A1-F6EECF244321}">
                    <p14:modId xmlns:p14="http://schemas.microsoft.com/office/powerpoint/2010/main" val="2483162514"/>
                  </p:ext>
                </p:extLst>
              </p:nvPr>
            </p:nvGraphicFramePr>
            <p:xfrm>
              <a:off x="2183763" y="2071882"/>
              <a:ext cx="3048000" cy="1714500"/>
            </p:xfrm>
            <a:graphic>
              <a:graphicData uri="http://schemas.microsoft.com/office/powerpoint/2016/sectionzoom">
                <psez:sectionZm>
                  <psez:sectionZmObj sectionId="{72840E85-3D5B-49A8-878E-FAC8371759A6}">
                    <psez:zmPr id="{D570CF44-8D20-4984-A476-3A2BCB51FBBC}" transitionDur="1000" showBg="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34" name="Section Zoom 33">
                <a:hlinkClick r:id="rId7" action="ppaction://hlinksldjump"/>
                <a:extLst>
                  <a:ext uri="{FF2B5EF4-FFF2-40B4-BE49-F238E27FC236}">
                    <a16:creationId xmlns:a16="http://schemas.microsoft.com/office/drawing/2014/main" id="{F641853B-3A8A-8AA6-F929-A43AD8F1695B}"/>
                  </a:ext>
                </a:extLst>
              </p:cNvPr>
              <p:cNvPicPr>
                <a:picLocks noGrp="1" noRot="1" noChangeAspect="1" noMove="1" noResize="1" noEditPoints="1" noAdjustHandles="1" noChangeArrowheads="1" noChangeShapeType="1"/>
              </p:cNvPicPr>
              <p:nvPr/>
            </p:nvPicPr>
            <p:blipFill>
              <a:blip r:embed="rId8"/>
              <a:stretch>
                <a:fillRect/>
              </a:stretch>
            </p:blipFill>
            <p:spPr>
              <a:xfrm>
                <a:off x="2183763" y="2071882"/>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2C0658D6-034A-EECD-238A-CEDCEA8CBD93}"/>
                  </a:ext>
                </a:extLst>
              </p:cNvPr>
              <p:cNvGraphicFramePr>
                <a:graphicFrameLocks noChangeAspect="1"/>
              </p:cNvGraphicFramePr>
              <p:nvPr>
                <p:extLst>
                  <p:ext uri="{D42A27DB-BD31-4B8C-83A1-F6EECF244321}">
                    <p14:modId xmlns:p14="http://schemas.microsoft.com/office/powerpoint/2010/main" val="2881427643"/>
                  </p:ext>
                </p:extLst>
              </p:nvPr>
            </p:nvGraphicFramePr>
            <p:xfrm>
              <a:off x="4569250" y="5124832"/>
              <a:ext cx="3048000" cy="1714500"/>
            </p:xfrm>
            <a:graphic>
              <a:graphicData uri="http://schemas.microsoft.com/office/powerpoint/2016/sectionzoom">
                <psez:sectionZm>
                  <psez:sectionZmObj sectionId="{19374C13-C8DB-49CD-9547-8703E97F60F1}">
                    <psez:zmPr id="{77AC6C22-669B-4CC5-BEE4-F5F735A047E3}" transitionDur="1000" showBg="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5" name="Section Zoom 4">
                <a:hlinkClick r:id="rId10" action="ppaction://hlinksldjump"/>
                <a:extLst>
                  <a:ext uri="{FF2B5EF4-FFF2-40B4-BE49-F238E27FC236}">
                    <a16:creationId xmlns:a16="http://schemas.microsoft.com/office/drawing/2014/main" id="{2C0658D6-034A-EECD-238A-CEDCEA8CBD93}"/>
                  </a:ext>
                </a:extLst>
              </p:cNvPr>
              <p:cNvPicPr>
                <a:picLocks noGrp="1" noRot="1" noChangeAspect="1" noMove="1" noResize="1" noEditPoints="1" noAdjustHandles="1" noChangeArrowheads="1" noChangeShapeType="1"/>
              </p:cNvPicPr>
              <p:nvPr/>
            </p:nvPicPr>
            <p:blipFill>
              <a:blip r:embed="rId11"/>
              <a:stretch>
                <a:fillRect/>
              </a:stretch>
            </p:blipFill>
            <p:spPr>
              <a:xfrm>
                <a:off x="4569250" y="5124832"/>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0CCEBB67-9D3F-2B65-1F96-B28D2FEE38EB}"/>
                  </a:ext>
                </a:extLst>
              </p:cNvPr>
              <p:cNvGraphicFramePr>
                <a:graphicFrameLocks noChangeAspect="1"/>
              </p:cNvGraphicFramePr>
              <p:nvPr>
                <p:extLst>
                  <p:ext uri="{D42A27DB-BD31-4B8C-83A1-F6EECF244321}">
                    <p14:modId xmlns:p14="http://schemas.microsoft.com/office/powerpoint/2010/main" val="1462546920"/>
                  </p:ext>
                </p:extLst>
              </p:nvPr>
            </p:nvGraphicFramePr>
            <p:xfrm>
              <a:off x="7044726" y="2360390"/>
              <a:ext cx="3048000" cy="1714500"/>
            </p:xfrm>
            <a:graphic>
              <a:graphicData uri="http://schemas.microsoft.com/office/powerpoint/2016/sectionzoom">
                <psez:sectionZm>
                  <psez:sectionZmObj sectionId="{5B958021-CD8A-4F56-A7A4-314898FE056B}">
                    <psez:zmPr id="{09AA642D-2489-4261-A7B3-D3D18EF9715A}" transitionDur="1000" showBg="0">
                      <p166:blipFill xmlns:p166="http://schemas.microsoft.com/office/powerpoint/2016/6/main">
                        <a:blip r:embed="rId12"/>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6" name="Section Zoom 5">
                <a:hlinkClick r:id="rId13" action="ppaction://hlinksldjump"/>
                <a:extLst>
                  <a:ext uri="{FF2B5EF4-FFF2-40B4-BE49-F238E27FC236}">
                    <a16:creationId xmlns:a16="http://schemas.microsoft.com/office/drawing/2014/main" id="{0CCEBB67-9D3F-2B65-1F96-B28D2FEE38EB}"/>
                  </a:ext>
                </a:extLst>
              </p:cNvPr>
              <p:cNvPicPr>
                <a:picLocks noGrp="1" noRot="1" noChangeAspect="1" noMove="1" noResize="1" noEditPoints="1" noAdjustHandles="1" noChangeArrowheads="1" noChangeShapeType="1"/>
              </p:cNvPicPr>
              <p:nvPr/>
            </p:nvPicPr>
            <p:blipFill>
              <a:blip r:embed="rId14"/>
              <a:stretch>
                <a:fillRect/>
              </a:stretch>
            </p:blipFill>
            <p:spPr>
              <a:xfrm>
                <a:off x="7044726" y="2360390"/>
                <a:ext cx="3048000" cy="1714500"/>
              </a:xfrm>
              <a:prstGeom prst="rect">
                <a:avLst/>
              </a:prstGeom>
            </p:spPr>
          </p:pic>
        </mc:Fallback>
      </mc:AlternateContent>
    </p:spTree>
    <p:extLst>
      <p:ext uri="{BB962C8B-B14F-4D97-AF65-F5344CB8AC3E}">
        <p14:creationId xmlns:p14="http://schemas.microsoft.com/office/powerpoint/2010/main" val="3862580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70&quot;:[33141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940</TotalTime>
  <Words>6195</Words>
  <Application>Microsoft Office PowerPoint</Application>
  <PresentationFormat>Widescreen</PresentationFormat>
  <Paragraphs>499</Paragraphs>
  <Slides>41</Slides>
  <Notes>25</Notes>
  <HiddenSlides>6</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Aharoni</vt:lpstr>
      <vt:lpstr>Arial</vt:lpstr>
      <vt:lpstr>Calibri</vt:lpstr>
      <vt:lpstr>Calibri Light</vt:lpstr>
      <vt:lpstr>Courier New</vt:lpstr>
      <vt:lpstr>Montserrat</vt:lpstr>
      <vt:lpstr>Montserrat ExtraBold</vt:lpstr>
      <vt:lpstr>Script MT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Vardaan Kulshreshtha</cp:lastModifiedBy>
  <cp:revision>11</cp:revision>
  <dcterms:created xsi:type="dcterms:W3CDTF">2025-07-23T00:59:00Z</dcterms:created>
  <dcterms:modified xsi:type="dcterms:W3CDTF">2026-02-06T12:57:20Z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E7A75CF71A7D4FD386DA63F07717E4AC_11</vt:lpwstr>
  </property>
  <property fmtid="{D5CDD505-2E9C-101B-9397-08002B2CF9AE}" pid="3" name="KSOProductBuildVer">
    <vt:lpwstr>1033-12.2.0.23155</vt:lpwstr>
  </property>
</Properties>
</file>